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1" r:id="rId3"/>
    <p:sldId id="292" r:id="rId4"/>
    <p:sldId id="290" r:id="rId5"/>
    <p:sldId id="281" r:id="rId6"/>
    <p:sldId id="282" r:id="rId7"/>
    <p:sldId id="280" r:id="rId8"/>
    <p:sldId id="283" r:id="rId9"/>
    <p:sldId id="285" r:id="rId10"/>
    <p:sldId id="287" r:id="rId11"/>
    <p:sldId id="288" r:id="rId12"/>
    <p:sldId id="284" r:id="rId13"/>
    <p:sldId id="29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66FF"/>
    <a:srgbClr val="CCFFFF"/>
    <a:srgbClr val="FFFFFF"/>
    <a:srgbClr val="FFCC00"/>
    <a:srgbClr val="CC9900"/>
    <a:srgbClr val="99CCFF"/>
    <a:srgbClr val="CCCCFF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012A5-7112-451D-90EC-ECE97151C5F4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9CE5F09-62B7-4435-A90D-4B32B1F6AD0D}">
      <dgm:prSet phldrT="[Текст]" custT="1"/>
      <dgm:spPr>
        <a:ln w="38100">
          <a:solidFill>
            <a:srgbClr val="99FF33"/>
          </a:solidFill>
        </a:ln>
      </dgm:spPr>
      <dgm:t>
        <a:bodyPr/>
        <a:lstStyle/>
        <a:p>
          <a:endParaRPr lang="ru-RU" sz="1800" i="0" dirty="0">
            <a:latin typeface="Franklin Gothic Medium" pitchFamily="34" charset="0"/>
          </a:endParaRPr>
        </a:p>
      </dgm:t>
    </dgm:pt>
    <dgm:pt modelId="{24FB00CE-323C-4697-A38D-E676CF388662}" type="parTrans" cxnId="{2FEAB3FF-CAB4-4D61-A815-DA2AF6A0171D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068BCAC0-426D-4248-8E78-F6E2C1462A01}" type="sibTrans" cxnId="{2FEAB3FF-CAB4-4D61-A815-DA2AF6A0171D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A53CF980-5A8C-46B4-B4DA-0096A7AA1453}">
      <dgm:prSet phldrT="[Текст]" custT="1"/>
      <dgm:spPr>
        <a:ln w="38100">
          <a:solidFill>
            <a:srgbClr val="00FF99"/>
          </a:solidFill>
        </a:ln>
      </dgm:spPr>
      <dgm:t>
        <a:bodyPr/>
        <a:lstStyle/>
        <a:p>
          <a:endParaRPr lang="ru-RU" sz="1800" i="0" dirty="0">
            <a:latin typeface="Franklin Gothic Medium" pitchFamily="34" charset="0"/>
          </a:endParaRPr>
        </a:p>
      </dgm:t>
    </dgm:pt>
    <dgm:pt modelId="{4B890B0D-B934-44C3-ADF4-043D8692C282}" type="parTrans" cxnId="{D4FD1966-CEA7-4EAC-B3D2-5C9B602F161C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26FBF62A-166C-44BD-91E9-8B7C22520064}" type="sibTrans" cxnId="{D4FD1966-CEA7-4EAC-B3D2-5C9B602F161C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72A0EC8C-0838-46BF-8DDC-6E8A8816FAAE}">
      <dgm:prSet custT="1"/>
      <dgm:spPr>
        <a:ln w="38100">
          <a:solidFill>
            <a:srgbClr val="FFCC00"/>
          </a:solidFill>
        </a:ln>
      </dgm:spPr>
      <dgm:t>
        <a:bodyPr/>
        <a:lstStyle/>
        <a:p>
          <a:endParaRPr lang="ru-RU" sz="1800" i="0" dirty="0">
            <a:latin typeface="Franklin Gothic Medium" pitchFamily="34" charset="0"/>
          </a:endParaRPr>
        </a:p>
      </dgm:t>
    </dgm:pt>
    <dgm:pt modelId="{1284E2D1-3DA2-4D7A-B392-DD17C1E7B216}" type="parTrans" cxnId="{805D7C32-2D8D-4B30-98E2-307F88AE19F7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29FEB0B0-8911-464B-9B53-8529FFED83F9}" type="sibTrans" cxnId="{805D7C32-2D8D-4B30-98E2-307F88AE19F7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3715C333-0422-4C14-9FAC-FF9B79AF89F6}">
      <dgm:prSet custT="1"/>
      <dgm:spPr>
        <a:ln w="38100">
          <a:solidFill>
            <a:srgbClr val="6699FF"/>
          </a:solidFill>
        </a:ln>
      </dgm:spPr>
      <dgm:t>
        <a:bodyPr/>
        <a:lstStyle/>
        <a:p>
          <a:endParaRPr lang="ru-RU" sz="1800" i="0" dirty="0">
            <a:latin typeface="Franklin Gothic Medium" pitchFamily="34" charset="0"/>
          </a:endParaRPr>
        </a:p>
      </dgm:t>
    </dgm:pt>
    <dgm:pt modelId="{D6657B4C-CD56-40E0-A275-CDC3C37B7EBF}" type="parTrans" cxnId="{F006BFF5-4B61-43CE-94ED-2EC2BAD983EC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FD8751E7-4780-43C5-9159-4DAB65C613C3}" type="sibTrans" cxnId="{F006BFF5-4B61-43CE-94ED-2EC2BAD983EC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143FED27-1DBA-4C71-878A-C0DB3CF76228}">
      <dgm:prSet/>
      <dgm:spPr>
        <a:solidFill>
          <a:srgbClr val="FFE79B">
            <a:alpha val="50980"/>
          </a:srgbClr>
        </a:solidFill>
      </dgm:spPr>
      <dgm:t>
        <a:bodyPr/>
        <a:lstStyle/>
        <a:p>
          <a:endParaRPr lang="ru-RU" sz="1700" b="1" dirty="0">
            <a:solidFill>
              <a:schemeClr val="accent5">
                <a:lumMod val="75000"/>
              </a:schemeClr>
            </a:solidFill>
          </a:endParaRPr>
        </a:p>
      </dgm:t>
    </dgm:pt>
    <dgm:pt modelId="{3B421543-DA37-411C-B052-C7B245500E17}" type="parTrans" cxnId="{E25E04D5-61BE-40D2-B941-74BF4C717F58}">
      <dgm:prSet/>
      <dgm:spPr/>
      <dgm:t>
        <a:bodyPr/>
        <a:lstStyle/>
        <a:p>
          <a:endParaRPr lang="ru-RU"/>
        </a:p>
      </dgm:t>
    </dgm:pt>
    <dgm:pt modelId="{11E10672-C76E-44C6-A793-F752994FFE74}" type="sibTrans" cxnId="{E25E04D5-61BE-40D2-B941-74BF4C717F58}">
      <dgm:prSet/>
      <dgm:spPr/>
      <dgm:t>
        <a:bodyPr/>
        <a:lstStyle/>
        <a:p>
          <a:endParaRPr lang="ru-RU"/>
        </a:p>
      </dgm:t>
    </dgm:pt>
    <dgm:pt modelId="{D5CE5A9B-5440-499C-8BAA-8ED5F7AD33E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«Дорожная карта» апробации ПАОП ООО глухих обучающихся (вариант 1.2)</a:t>
          </a:r>
          <a:endParaRPr lang="ru-RU" sz="2000" b="1" dirty="0">
            <a:solidFill>
              <a:srgbClr val="7030A0"/>
            </a:solidFill>
          </a:endParaRPr>
        </a:p>
      </dgm:t>
    </dgm:pt>
    <dgm:pt modelId="{6CDD8CB8-49E8-434C-A3E8-F7779E9D21E8}" type="parTrans" cxnId="{2BC366E9-9E29-425C-82C4-7952F646F313}">
      <dgm:prSet/>
      <dgm:spPr/>
      <dgm:t>
        <a:bodyPr/>
        <a:lstStyle/>
        <a:p>
          <a:endParaRPr lang="ru-RU"/>
        </a:p>
      </dgm:t>
    </dgm:pt>
    <dgm:pt modelId="{075EE55C-E1ED-4796-A9D0-E8BF71CB8A64}" type="sibTrans" cxnId="{2BC366E9-9E29-425C-82C4-7952F646F313}">
      <dgm:prSet/>
      <dgm:spPr/>
      <dgm:t>
        <a:bodyPr/>
        <a:lstStyle/>
        <a:p>
          <a:endParaRPr lang="ru-RU"/>
        </a:p>
      </dgm:t>
    </dgm:pt>
    <dgm:pt modelId="{DEEA4102-D429-4D71-98F6-ED80B2CABD36}">
      <dgm:prSet custT="1"/>
      <dgm:spPr>
        <a:solidFill>
          <a:srgbClr val="79E2E7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Локальный акт о проведении апробации в образовательном учреждении</a:t>
          </a:r>
          <a:endParaRPr lang="ru-RU" sz="2000" b="1" dirty="0">
            <a:solidFill>
              <a:srgbClr val="7030A0"/>
            </a:solidFill>
          </a:endParaRPr>
        </a:p>
      </dgm:t>
    </dgm:pt>
    <dgm:pt modelId="{2E0A1203-1A85-41EA-8E2E-9E714DBA1F23}" type="parTrans" cxnId="{E786B00F-9947-46D6-9419-336C1C2F3FE2}">
      <dgm:prSet/>
      <dgm:spPr/>
      <dgm:t>
        <a:bodyPr/>
        <a:lstStyle/>
        <a:p>
          <a:endParaRPr lang="ru-RU"/>
        </a:p>
      </dgm:t>
    </dgm:pt>
    <dgm:pt modelId="{43EC5D4B-D481-4BBC-A990-9D362509DCCB}" type="sibTrans" cxnId="{E786B00F-9947-46D6-9419-336C1C2F3FE2}">
      <dgm:prSet/>
      <dgm:spPr/>
      <dgm:t>
        <a:bodyPr/>
        <a:lstStyle/>
        <a:p>
          <a:endParaRPr lang="ru-RU"/>
        </a:p>
      </dgm:t>
    </dgm:pt>
    <dgm:pt modelId="{B9394D02-BDFA-405F-9718-B547482EBDC2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Создание</a:t>
          </a:r>
          <a:r>
            <a:rPr lang="ru-RU" sz="2000" b="1" baseline="0" dirty="0" smtClean="0">
              <a:solidFill>
                <a:srgbClr val="7030A0"/>
              </a:solidFill>
            </a:rPr>
            <a:t> методической команды по апробации ПАОП ООО глухих обучающихся (вариант 1.2.)</a:t>
          </a:r>
          <a:endParaRPr lang="ru-RU" sz="2000" b="1" dirty="0">
            <a:solidFill>
              <a:srgbClr val="7030A0"/>
            </a:solidFill>
          </a:endParaRPr>
        </a:p>
      </dgm:t>
    </dgm:pt>
    <dgm:pt modelId="{9123190A-B21E-4A7E-9B45-BC7AC09A0877}" type="parTrans" cxnId="{66410942-FE79-4EEC-99CA-F98D3D26C5A3}">
      <dgm:prSet/>
      <dgm:spPr/>
      <dgm:t>
        <a:bodyPr/>
        <a:lstStyle/>
        <a:p>
          <a:endParaRPr lang="ru-RU"/>
        </a:p>
      </dgm:t>
    </dgm:pt>
    <dgm:pt modelId="{5844041E-0C2A-48F6-B0EC-61C258CBABDC}" type="sibTrans" cxnId="{66410942-FE79-4EEC-99CA-F98D3D26C5A3}">
      <dgm:prSet/>
      <dgm:spPr/>
      <dgm:t>
        <a:bodyPr/>
        <a:lstStyle/>
        <a:p>
          <a:endParaRPr lang="ru-RU"/>
        </a:p>
      </dgm:t>
    </dgm:pt>
    <dgm:pt modelId="{4DCD8646-1A72-406F-86FA-B7F5C1168C6E}">
      <dgm:prSet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  <a:uFillTx/>
            </a:rPr>
            <a:t>План-график апробации ПАОП ООО глухих обучающихся (вариант 1.2)</a:t>
          </a:r>
          <a:endParaRPr lang="ru-RU" sz="2000" b="1" dirty="0">
            <a:solidFill>
              <a:srgbClr val="7030A0"/>
            </a:solidFill>
            <a:uFillTx/>
          </a:endParaRPr>
        </a:p>
      </dgm:t>
    </dgm:pt>
    <dgm:pt modelId="{7F4D0051-8683-407F-8723-91D6E34836A8}" type="parTrans" cxnId="{7D4EA8A9-F973-4A63-9E17-208F765DB1D0}">
      <dgm:prSet/>
      <dgm:spPr/>
      <dgm:t>
        <a:bodyPr/>
        <a:lstStyle/>
        <a:p>
          <a:endParaRPr lang="ru-RU"/>
        </a:p>
      </dgm:t>
    </dgm:pt>
    <dgm:pt modelId="{45F9CE49-2C35-4D9D-A2F0-ECDA92D7BBA7}" type="sibTrans" cxnId="{7D4EA8A9-F973-4A63-9E17-208F765DB1D0}">
      <dgm:prSet/>
      <dgm:spPr/>
      <dgm:t>
        <a:bodyPr/>
        <a:lstStyle/>
        <a:p>
          <a:endParaRPr lang="ru-RU"/>
        </a:p>
      </dgm:t>
    </dgm:pt>
    <dgm:pt modelId="{A4D8ECDD-0457-4196-9435-751F413A88EF}" type="pres">
      <dgm:prSet presAssocID="{91A012A5-7112-451D-90EC-ECE97151C5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C37A20-65CC-4760-8143-2521315529CF}" type="pres">
      <dgm:prSet presAssocID="{72A0EC8C-0838-46BF-8DDC-6E8A8816FAAE}" presName="composite" presStyleCnt="0"/>
      <dgm:spPr/>
    </dgm:pt>
    <dgm:pt modelId="{075E9654-4365-40A4-B060-277356D9FD32}" type="pres">
      <dgm:prSet presAssocID="{72A0EC8C-0838-46BF-8DDC-6E8A8816FAA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C0D5A-B206-45A4-85A9-ABF922098903}" type="pres">
      <dgm:prSet presAssocID="{72A0EC8C-0838-46BF-8DDC-6E8A8816FAAE}" presName="descendantText" presStyleLbl="alignAcc1" presStyleIdx="0" presStyleCnt="4" custScaleX="105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45A59-023B-4AAC-B522-0013CEAF0AB6}" type="pres">
      <dgm:prSet presAssocID="{29FEB0B0-8911-464B-9B53-8529FFED83F9}" presName="sp" presStyleCnt="0"/>
      <dgm:spPr/>
    </dgm:pt>
    <dgm:pt modelId="{88E57A03-9080-43A7-A5FF-8DECB17506F8}" type="pres">
      <dgm:prSet presAssocID="{E9CE5F09-62B7-4435-A90D-4B32B1F6AD0D}" presName="composite" presStyleCnt="0"/>
      <dgm:spPr/>
    </dgm:pt>
    <dgm:pt modelId="{92B5E000-5F59-41C2-A088-E153368CC76C}" type="pres">
      <dgm:prSet presAssocID="{E9CE5F09-62B7-4435-A90D-4B32B1F6AD0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83F8C-AB56-4AFA-BCDF-23ED202AB5CE}" type="pres">
      <dgm:prSet presAssocID="{E9CE5F09-62B7-4435-A90D-4B32B1F6AD0D}" presName="descendantText" presStyleLbl="alignAcc1" presStyleIdx="1" presStyleCnt="4" custScaleX="104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F67A2-54A2-4440-919D-4B366343CE66}" type="pres">
      <dgm:prSet presAssocID="{068BCAC0-426D-4248-8E78-F6E2C1462A01}" presName="sp" presStyleCnt="0"/>
      <dgm:spPr/>
    </dgm:pt>
    <dgm:pt modelId="{587A5FEB-2018-4619-9B3E-3A9476EF4F76}" type="pres">
      <dgm:prSet presAssocID="{A53CF980-5A8C-46B4-B4DA-0096A7AA1453}" presName="composite" presStyleCnt="0"/>
      <dgm:spPr/>
    </dgm:pt>
    <dgm:pt modelId="{398729C5-0E43-40A9-B697-CC1C84011E4F}" type="pres">
      <dgm:prSet presAssocID="{A53CF980-5A8C-46B4-B4DA-0096A7AA145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973CB-16D1-4E6A-A5F3-9A88230CE5DE}" type="pres">
      <dgm:prSet presAssocID="{A53CF980-5A8C-46B4-B4DA-0096A7AA1453}" presName="descendantText" presStyleLbl="alignAcc1" presStyleIdx="2" presStyleCnt="4" custScaleX="10352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BC109-1C10-4C9E-8109-B9C9EC6BB181}" type="pres">
      <dgm:prSet presAssocID="{26FBF62A-166C-44BD-91E9-8B7C22520064}" presName="sp" presStyleCnt="0"/>
      <dgm:spPr/>
    </dgm:pt>
    <dgm:pt modelId="{3970CB7D-3D37-4B53-8906-61FA7E2096BE}" type="pres">
      <dgm:prSet presAssocID="{3715C333-0422-4C14-9FAC-FF9B79AF89F6}" presName="composite" presStyleCnt="0"/>
      <dgm:spPr/>
    </dgm:pt>
    <dgm:pt modelId="{FE1BB82C-1BFC-40E4-8EA2-6C9D57E0FAB0}" type="pres">
      <dgm:prSet presAssocID="{3715C333-0422-4C14-9FAC-FF9B79AF89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5BBCE-4E3A-41C5-8732-E3058DC878E3}" type="pres">
      <dgm:prSet presAssocID="{3715C333-0422-4C14-9FAC-FF9B79AF89F6}" presName="descendantText" presStyleLbl="alignAcc1" presStyleIdx="3" presStyleCnt="4" custScaleX="105097" custLinFactNeighborX="81" custLinFactNeighborY="-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4EA8A9-F973-4A63-9E17-208F765DB1D0}" srcId="{72A0EC8C-0838-46BF-8DDC-6E8A8816FAAE}" destId="{4DCD8646-1A72-406F-86FA-B7F5C1168C6E}" srcOrd="1" destOrd="0" parTransId="{7F4D0051-8683-407F-8723-91D6E34836A8}" sibTransId="{45F9CE49-2C35-4D9D-A2F0-ECDA92D7BBA7}"/>
    <dgm:cxn modelId="{F40BA4B1-F7C3-4138-981E-8D03DE872F00}" type="presOf" srcId="{4DCD8646-1A72-406F-86FA-B7F5C1168C6E}" destId="{3A7C0D5A-B206-45A4-85A9-ABF922098903}" srcOrd="0" destOrd="1" presId="urn:microsoft.com/office/officeart/2005/8/layout/chevron2"/>
    <dgm:cxn modelId="{66410942-FE79-4EEC-99CA-F98D3D26C5A3}" srcId="{3715C333-0422-4C14-9FAC-FF9B79AF89F6}" destId="{B9394D02-BDFA-405F-9718-B547482EBDC2}" srcOrd="0" destOrd="0" parTransId="{9123190A-B21E-4A7E-9B45-BC7AC09A0877}" sibTransId="{5844041E-0C2A-48F6-B0EC-61C258CBABDC}"/>
    <dgm:cxn modelId="{0E5E040C-13AB-4C5B-B59C-F2D60D1D89F1}" type="presOf" srcId="{D5CE5A9B-5440-499C-8BAA-8ED5F7AD33E1}" destId="{9E883F8C-AB56-4AFA-BCDF-23ED202AB5CE}" srcOrd="0" destOrd="0" presId="urn:microsoft.com/office/officeart/2005/8/layout/chevron2"/>
    <dgm:cxn modelId="{805D7C32-2D8D-4B30-98E2-307F88AE19F7}" srcId="{91A012A5-7112-451D-90EC-ECE97151C5F4}" destId="{72A0EC8C-0838-46BF-8DDC-6E8A8816FAAE}" srcOrd="0" destOrd="0" parTransId="{1284E2D1-3DA2-4D7A-B392-DD17C1E7B216}" sibTransId="{29FEB0B0-8911-464B-9B53-8529FFED83F9}"/>
    <dgm:cxn modelId="{D4FD1966-CEA7-4EAC-B3D2-5C9B602F161C}" srcId="{91A012A5-7112-451D-90EC-ECE97151C5F4}" destId="{A53CF980-5A8C-46B4-B4DA-0096A7AA1453}" srcOrd="2" destOrd="0" parTransId="{4B890B0D-B934-44C3-ADF4-043D8692C282}" sibTransId="{26FBF62A-166C-44BD-91E9-8B7C22520064}"/>
    <dgm:cxn modelId="{E28DFA56-1D5D-4C80-8DEC-62C4A3DCA520}" type="presOf" srcId="{A53CF980-5A8C-46B4-B4DA-0096A7AA1453}" destId="{398729C5-0E43-40A9-B697-CC1C84011E4F}" srcOrd="0" destOrd="0" presId="urn:microsoft.com/office/officeart/2005/8/layout/chevron2"/>
    <dgm:cxn modelId="{5073717D-66AA-46EF-8922-FFF84066FBE8}" type="presOf" srcId="{91A012A5-7112-451D-90EC-ECE97151C5F4}" destId="{A4D8ECDD-0457-4196-9435-751F413A88EF}" srcOrd="0" destOrd="0" presId="urn:microsoft.com/office/officeart/2005/8/layout/chevron2"/>
    <dgm:cxn modelId="{E25E04D5-61BE-40D2-B941-74BF4C717F58}" srcId="{72A0EC8C-0838-46BF-8DDC-6E8A8816FAAE}" destId="{143FED27-1DBA-4C71-878A-C0DB3CF76228}" srcOrd="0" destOrd="0" parTransId="{3B421543-DA37-411C-B052-C7B245500E17}" sibTransId="{11E10672-C76E-44C6-A793-F752994FFE74}"/>
    <dgm:cxn modelId="{9132817C-6A0A-48D0-99DB-64EBE1631DAE}" type="presOf" srcId="{DEEA4102-D429-4D71-98F6-ED80B2CABD36}" destId="{EC8973CB-16D1-4E6A-A5F3-9A88230CE5DE}" srcOrd="0" destOrd="0" presId="urn:microsoft.com/office/officeart/2005/8/layout/chevron2"/>
    <dgm:cxn modelId="{A91F5788-DEA1-49C0-950E-8804D2C5F9A1}" type="presOf" srcId="{E9CE5F09-62B7-4435-A90D-4B32B1F6AD0D}" destId="{92B5E000-5F59-41C2-A088-E153368CC76C}" srcOrd="0" destOrd="0" presId="urn:microsoft.com/office/officeart/2005/8/layout/chevron2"/>
    <dgm:cxn modelId="{0FA91570-CC7C-4E61-BE44-CA561E9F8B05}" type="presOf" srcId="{143FED27-1DBA-4C71-878A-C0DB3CF76228}" destId="{3A7C0D5A-B206-45A4-85A9-ABF922098903}" srcOrd="0" destOrd="0" presId="urn:microsoft.com/office/officeart/2005/8/layout/chevron2"/>
    <dgm:cxn modelId="{2FEAB3FF-CAB4-4D61-A815-DA2AF6A0171D}" srcId="{91A012A5-7112-451D-90EC-ECE97151C5F4}" destId="{E9CE5F09-62B7-4435-A90D-4B32B1F6AD0D}" srcOrd="1" destOrd="0" parTransId="{24FB00CE-323C-4697-A38D-E676CF388662}" sibTransId="{068BCAC0-426D-4248-8E78-F6E2C1462A01}"/>
    <dgm:cxn modelId="{E786B00F-9947-46D6-9419-336C1C2F3FE2}" srcId="{A53CF980-5A8C-46B4-B4DA-0096A7AA1453}" destId="{DEEA4102-D429-4D71-98F6-ED80B2CABD36}" srcOrd="0" destOrd="0" parTransId="{2E0A1203-1A85-41EA-8E2E-9E714DBA1F23}" sibTransId="{43EC5D4B-D481-4BBC-A990-9D362509DCCB}"/>
    <dgm:cxn modelId="{F006BFF5-4B61-43CE-94ED-2EC2BAD983EC}" srcId="{91A012A5-7112-451D-90EC-ECE97151C5F4}" destId="{3715C333-0422-4C14-9FAC-FF9B79AF89F6}" srcOrd="3" destOrd="0" parTransId="{D6657B4C-CD56-40E0-A275-CDC3C37B7EBF}" sibTransId="{FD8751E7-4780-43C5-9159-4DAB65C613C3}"/>
    <dgm:cxn modelId="{78E26850-B88F-4FB1-9227-3ACF2A5DDC42}" type="presOf" srcId="{B9394D02-BDFA-405F-9718-B547482EBDC2}" destId="{9525BBCE-4E3A-41C5-8732-E3058DC878E3}" srcOrd="0" destOrd="0" presId="urn:microsoft.com/office/officeart/2005/8/layout/chevron2"/>
    <dgm:cxn modelId="{2BC366E9-9E29-425C-82C4-7952F646F313}" srcId="{E9CE5F09-62B7-4435-A90D-4B32B1F6AD0D}" destId="{D5CE5A9B-5440-499C-8BAA-8ED5F7AD33E1}" srcOrd="0" destOrd="0" parTransId="{6CDD8CB8-49E8-434C-A3E8-F7779E9D21E8}" sibTransId="{075EE55C-E1ED-4796-A9D0-E8BF71CB8A64}"/>
    <dgm:cxn modelId="{2ECFD228-AC8E-46B8-BCAE-90418D0ECF71}" type="presOf" srcId="{72A0EC8C-0838-46BF-8DDC-6E8A8816FAAE}" destId="{075E9654-4365-40A4-B060-277356D9FD32}" srcOrd="0" destOrd="0" presId="urn:microsoft.com/office/officeart/2005/8/layout/chevron2"/>
    <dgm:cxn modelId="{83FE2337-DD75-4D8A-A9AA-9C34ECC80B79}" type="presOf" srcId="{3715C333-0422-4C14-9FAC-FF9B79AF89F6}" destId="{FE1BB82C-1BFC-40E4-8EA2-6C9D57E0FAB0}" srcOrd="0" destOrd="0" presId="urn:microsoft.com/office/officeart/2005/8/layout/chevron2"/>
    <dgm:cxn modelId="{ABF1D458-13B8-4BD9-9D1C-CFFCCF5588B5}" type="presParOf" srcId="{A4D8ECDD-0457-4196-9435-751F413A88EF}" destId="{B4C37A20-65CC-4760-8143-2521315529CF}" srcOrd="0" destOrd="0" presId="urn:microsoft.com/office/officeart/2005/8/layout/chevron2"/>
    <dgm:cxn modelId="{4E1AF7BC-7A36-4CAB-9ACA-95E929E2EAFA}" type="presParOf" srcId="{B4C37A20-65CC-4760-8143-2521315529CF}" destId="{075E9654-4365-40A4-B060-277356D9FD32}" srcOrd="0" destOrd="0" presId="urn:microsoft.com/office/officeart/2005/8/layout/chevron2"/>
    <dgm:cxn modelId="{13463C48-02DF-4A8A-B0BF-2DD7C3AAE09E}" type="presParOf" srcId="{B4C37A20-65CC-4760-8143-2521315529CF}" destId="{3A7C0D5A-B206-45A4-85A9-ABF922098903}" srcOrd="1" destOrd="0" presId="urn:microsoft.com/office/officeart/2005/8/layout/chevron2"/>
    <dgm:cxn modelId="{B51996A4-222E-4150-BFA4-2682DBCFF684}" type="presParOf" srcId="{A4D8ECDD-0457-4196-9435-751F413A88EF}" destId="{17145A59-023B-4AAC-B522-0013CEAF0AB6}" srcOrd="1" destOrd="0" presId="urn:microsoft.com/office/officeart/2005/8/layout/chevron2"/>
    <dgm:cxn modelId="{0510B044-07CA-43F5-8A7E-4DBC03C43BCA}" type="presParOf" srcId="{A4D8ECDD-0457-4196-9435-751F413A88EF}" destId="{88E57A03-9080-43A7-A5FF-8DECB17506F8}" srcOrd="2" destOrd="0" presId="urn:microsoft.com/office/officeart/2005/8/layout/chevron2"/>
    <dgm:cxn modelId="{320765D0-A2BC-4A5E-AC95-C6520169A42F}" type="presParOf" srcId="{88E57A03-9080-43A7-A5FF-8DECB17506F8}" destId="{92B5E000-5F59-41C2-A088-E153368CC76C}" srcOrd="0" destOrd="0" presId="urn:microsoft.com/office/officeart/2005/8/layout/chevron2"/>
    <dgm:cxn modelId="{20244AD0-71E1-4C48-95A5-1FB25B770D36}" type="presParOf" srcId="{88E57A03-9080-43A7-A5FF-8DECB17506F8}" destId="{9E883F8C-AB56-4AFA-BCDF-23ED202AB5CE}" srcOrd="1" destOrd="0" presId="urn:microsoft.com/office/officeart/2005/8/layout/chevron2"/>
    <dgm:cxn modelId="{B7CEE872-FFA8-48F0-9F33-7D288E75EB11}" type="presParOf" srcId="{A4D8ECDD-0457-4196-9435-751F413A88EF}" destId="{A71F67A2-54A2-4440-919D-4B366343CE66}" srcOrd="3" destOrd="0" presId="urn:microsoft.com/office/officeart/2005/8/layout/chevron2"/>
    <dgm:cxn modelId="{BEA4C8BF-B20A-4008-85CA-CBB770A95EE8}" type="presParOf" srcId="{A4D8ECDD-0457-4196-9435-751F413A88EF}" destId="{587A5FEB-2018-4619-9B3E-3A9476EF4F76}" srcOrd="4" destOrd="0" presId="urn:microsoft.com/office/officeart/2005/8/layout/chevron2"/>
    <dgm:cxn modelId="{0C4CEDE3-F3D6-4516-97E5-287C366171E5}" type="presParOf" srcId="{587A5FEB-2018-4619-9B3E-3A9476EF4F76}" destId="{398729C5-0E43-40A9-B697-CC1C84011E4F}" srcOrd="0" destOrd="0" presId="urn:microsoft.com/office/officeart/2005/8/layout/chevron2"/>
    <dgm:cxn modelId="{42230FB0-331E-4914-AAA5-CA7DA7DE7F88}" type="presParOf" srcId="{587A5FEB-2018-4619-9B3E-3A9476EF4F76}" destId="{EC8973CB-16D1-4E6A-A5F3-9A88230CE5DE}" srcOrd="1" destOrd="0" presId="urn:microsoft.com/office/officeart/2005/8/layout/chevron2"/>
    <dgm:cxn modelId="{00EFA93F-1B71-48C1-855B-D99C451CF6A2}" type="presParOf" srcId="{A4D8ECDD-0457-4196-9435-751F413A88EF}" destId="{F85BC109-1C10-4C9E-8109-B9C9EC6BB181}" srcOrd="5" destOrd="0" presId="urn:microsoft.com/office/officeart/2005/8/layout/chevron2"/>
    <dgm:cxn modelId="{EF59CF45-EF2E-418C-B254-B39C8F4217F7}" type="presParOf" srcId="{A4D8ECDD-0457-4196-9435-751F413A88EF}" destId="{3970CB7D-3D37-4B53-8906-61FA7E2096BE}" srcOrd="6" destOrd="0" presId="urn:microsoft.com/office/officeart/2005/8/layout/chevron2"/>
    <dgm:cxn modelId="{C913976E-0FBC-453B-8381-1690D3F91318}" type="presParOf" srcId="{3970CB7D-3D37-4B53-8906-61FA7E2096BE}" destId="{FE1BB82C-1BFC-40E4-8EA2-6C9D57E0FAB0}" srcOrd="0" destOrd="0" presId="urn:microsoft.com/office/officeart/2005/8/layout/chevron2"/>
    <dgm:cxn modelId="{65F2F369-832E-4754-A56E-333F681F8E16}" type="presParOf" srcId="{3970CB7D-3D37-4B53-8906-61FA7E2096BE}" destId="{9525BBCE-4E3A-41C5-8732-E3058DC878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A012A5-7112-451D-90EC-ECE97151C5F4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9CE5F09-62B7-4435-A90D-4B32B1F6AD0D}">
      <dgm:prSet phldrT="[Текст]" custT="1"/>
      <dgm:spPr>
        <a:ln w="38100">
          <a:solidFill>
            <a:srgbClr val="99FF33"/>
          </a:solidFill>
        </a:ln>
      </dgm:spPr>
      <dgm:t>
        <a:bodyPr/>
        <a:lstStyle/>
        <a:p>
          <a:endParaRPr lang="ru-RU" sz="1800" i="0" dirty="0">
            <a:latin typeface="Franklin Gothic Medium" pitchFamily="34" charset="0"/>
          </a:endParaRPr>
        </a:p>
      </dgm:t>
    </dgm:pt>
    <dgm:pt modelId="{24FB00CE-323C-4697-A38D-E676CF388662}" type="parTrans" cxnId="{2FEAB3FF-CAB4-4D61-A815-DA2AF6A0171D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068BCAC0-426D-4248-8E78-F6E2C1462A01}" type="sibTrans" cxnId="{2FEAB3FF-CAB4-4D61-A815-DA2AF6A0171D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A53CF980-5A8C-46B4-B4DA-0096A7AA1453}">
      <dgm:prSet phldrT="[Текст]" custT="1"/>
      <dgm:spPr>
        <a:ln w="38100">
          <a:solidFill>
            <a:srgbClr val="00FF99"/>
          </a:solidFill>
        </a:ln>
      </dgm:spPr>
      <dgm:t>
        <a:bodyPr/>
        <a:lstStyle/>
        <a:p>
          <a:endParaRPr lang="ru-RU" sz="1800" i="0" dirty="0">
            <a:latin typeface="Franklin Gothic Medium" pitchFamily="34" charset="0"/>
          </a:endParaRPr>
        </a:p>
      </dgm:t>
    </dgm:pt>
    <dgm:pt modelId="{4B890B0D-B934-44C3-ADF4-043D8692C282}" type="parTrans" cxnId="{D4FD1966-CEA7-4EAC-B3D2-5C9B602F161C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26FBF62A-166C-44BD-91E9-8B7C22520064}" type="sibTrans" cxnId="{D4FD1966-CEA7-4EAC-B3D2-5C9B602F161C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72A0EC8C-0838-46BF-8DDC-6E8A8816FAAE}">
      <dgm:prSet custT="1"/>
      <dgm:spPr>
        <a:ln w="38100">
          <a:solidFill>
            <a:srgbClr val="FFCC00"/>
          </a:solidFill>
        </a:ln>
      </dgm:spPr>
      <dgm:t>
        <a:bodyPr/>
        <a:lstStyle/>
        <a:p>
          <a:endParaRPr lang="ru-RU" sz="1800" i="0" dirty="0">
            <a:latin typeface="Franklin Gothic Medium" pitchFamily="34" charset="0"/>
          </a:endParaRPr>
        </a:p>
      </dgm:t>
    </dgm:pt>
    <dgm:pt modelId="{1284E2D1-3DA2-4D7A-B392-DD17C1E7B216}" type="parTrans" cxnId="{805D7C32-2D8D-4B30-98E2-307F88AE19F7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29FEB0B0-8911-464B-9B53-8529FFED83F9}" type="sibTrans" cxnId="{805D7C32-2D8D-4B30-98E2-307F88AE19F7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3715C333-0422-4C14-9FAC-FF9B79AF89F6}">
      <dgm:prSet custT="1"/>
      <dgm:spPr>
        <a:ln w="38100">
          <a:solidFill>
            <a:srgbClr val="6699FF"/>
          </a:solidFill>
        </a:ln>
      </dgm:spPr>
      <dgm:t>
        <a:bodyPr/>
        <a:lstStyle/>
        <a:p>
          <a:endParaRPr lang="ru-RU" sz="1800" i="0" dirty="0">
            <a:latin typeface="Franklin Gothic Medium" pitchFamily="34" charset="0"/>
          </a:endParaRPr>
        </a:p>
      </dgm:t>
    </dgm:pt>
    <dgm:pt modelId="{D6657B4C-CD56-40E0-A275-CDC3C37B7EBF}" type="parTrans" cxnId="{F006BFF5-4B61-43CE-94ED-2EC2BAD983EC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FD8751E7-4780-43C5-9159-4DAB65C613C3}" type="sibTrans" cxnId="{F006BFF5-4B61-43CE-94ED-2EC2BAD983EC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143FED27-1DBA-4C71-878A-C0DB3CF76228}">
      <dgm:prSet custT="1"/>
      <dgm:spPr>
        <a:solidFill>
          <a:srgbClr val="FFE79B">
            <a:alpha val="5098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Изучение содержания ПАОП ООО глухих обучающихся (первый год обучения в основной школе) (вариант  1.2)</a:t>
          </a:r>
          <a:endParaRPr lang="ru-RU" sz="1800" b="1" dirty="0">
            <a:solidFill>
              <a:srgbClr val="7030A0"/>
            </a:solidFill>
          </a:endParaRPr>
        </a:p>
      </dgm:t>
    </dgm:pt>
    <dgm:pt modelId="{3B421543-DA37-411C-B052-C7B245500E17}" type="parTrans" cxnId="{E25E04D5-61BE-40D2-B941-74BF4C717F58}">
      <dgm:prSet/>
      <dgm:spPr/>
      <dgm:t>
        <a:bodyPr/>
        <a:lstStyle/>
        <a:p>
          <a:endParaRPr lang="ru-RU"/>
        </a:p>
      </dgm:t>
    </dgm:pt>
    <dgm:pt modelId="{11E10672-C76E-44C6-A793-F752994FFE74}" type="sibTrans" cxnId="{E25E04D5-61BE-40D2-B941-74BF4C717F58}">
      <dgm:prSet/>
      <dgm:spPr/>
      <dgm:t>
        <a:bodyPr/>
        <a:lstStyle/>
        <a:p>
          <a:endParaRPr lang="ru-RU"/>
        </a:p>
      </dgm:t>
    </dgm:pt>
    <dgm:pt modelId="{D5CE5A9B-5440-499C-8BAA-8ED5F7AD33E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Корректировка рабочих программ учебных предметов и курсов коррекционно-развивающей области</a:t>
          </a:r>
          <a:endParaRPr lang="ru-RU" sz="2000" b="1" dirty="0">
            <a:solidFill>
              <a:srgbClr val="7030A0"/>
            </a:solidFill>
          </a:endParaRPr>
        </a:p>
      </dgm:t>
    </dgm:pt>
    <dgm:pt modelId="{6CDD8CB8-49E8-434C-A3E8-F7779E9D21E8}" type="parTrans" cxnId="{2BC366E9-9E29-425C-82C4-7952F646F313}">
      <dgm:prSet/>
      <dgm:spPr/>
      <dgm:t>
        <a:bodyPr/>
        <a:lstStyle/>
        <a:p>
          <a:endParaRPr lang="ru-RU"/>
        </a:p>
      </dgm:t>
    </dgm:pt>
    <dgm:pt modelId="{075EE55C-E1ED-4796-A9D0-E8BF71CB8A64}" type="sibTrans" cxnId="{2BC366E9-9E29-425C-82C4-7952F646F313}">
      <dgm:prSet/>
      <dgm:spPr/>
      <dgm:t>
        <a:bodyPr/>
        <a:lstStyle/>
        <a:p>
          <a:endParaRPr lang="ru-RU"/>
        </a:p>
      </dgm:t>
    </dgm:pt>
    <dgm:pt modelId="{DEEA4102-D429-4D71-98F6-ED80B2CABD36}">
      <dgm:prSet custT="1"/>
      <dgm:spPr>
        <a:solidFill>
          <a:srgbClr val="79E2E7">
            <a:alpha val="8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Мониторинг материально-технического и кадрового обеспечения образовательного процесса апробации ПАОП ООО ОВЗ</a:t>
          </a:r>
          <a:endParaRPr lang="ru-RU" sz="2000" b="1" dirty="0">
            <a:solidFill>
              <a:srgbClr val="7030A0"/>
            </a:solidFill>
          </a:endParaRPr>
        </a:p>
      </dgm:t>
    </dgm:pt>
    <dgm:pt modelId="{2E0A1203-1A85-41EA-8E2E-9E714DBA1F23}" type="parTrans" cxnId="{E786B00F-9947-46D6-9419-336C1C2F3FE2}">
      <dgm:prSet/>
      <dgm:spPr/>
      <dgm:t>
        <a:bodyPr/>
        <a:lstStyle/>
        <a:p>
          <a:endParaRPr lang="ru-RU"/>
        </a:p>
      </dgm:t>
    </dgm:pt>
    <dgm:pt modelId="{43EC5D4B-D481-4BBC-A990-9D362509DCCB}" type="sibTrans" cxnId="{E786B00F-9947-46D6-9419-336C1C2F3FE2}">
      <dgm:prSet/>
      <dgm:spPr/>
      <dgm:t>
        <a:bodyPr/>
        <a:lstStyle/>
        <a:p>
          <a:endParaRPr lang="ru-RU"/>
        </a:p>
      </dgm:t>
    </dgm:pt>
    <dgm:pt modelId="{B9394D02-BDFA-405F-9718-B547482EBDC2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Создание системы работы, обеспечивающей сопровождение апробации ПАОП ООО ОВЗ </a:t>
          </a:r>
          <a:endParaRPr lang="ru-RU" sz="2000" b="1" dirty="0">
            <a:solidFill>
              <a:srgbClr val="7030A0"/>
            </a:solidFill>
          </a:endParaRPr>
        </a:p>
      </dgm:t>
    </dgm:pt>
    <dgm:pt modelId="{5844041E-0C2A-48F6-B0EC-61C258CBABDC}" type="sibTrans" cxnId="{66410942-FE79-4EEC-99CA-F98D3D26C5A3}">
      <dgm:prSet/>
      <dgm:spPr/>
      <dgm:t>
        <a:bodyPr/>
        <a:lstStyle/>
        <a:p>
          <a:endParaRPr lang="ru-RU"/>
        </a:p>
      </dgm:t>
    </dgm:pt>
    <dgm:pt modelId="{9123190A-B21E-4A7E-9B45-BC7AC09A0877}" type="parTrans" cxnId="{66410942-FE79-4EEC-99CA-F98D3D26C5A3}">
      <dgm:prSet/>
      <dgm:spPr/>
      <dgm:t>
        <a:bodyPr/>
        <a:lstStyle/>
        <a:p>
          <a:endParaRPr lang="ru-RU"/>
        </a:p>
      </dgm:t>
    </dgm:pt>
    <dgm:pt modelId="{A4D8ECDD-0457-4196-9435-751F413A88EF}" type="pres">
      <dgm:prSet presAssocID="{91A012A5-7112-451D-90EC-ECE97151C5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C37A20-65CC-4760-8143-2521315529CF}" type="pres">
      <dgm:prSet presAssocID="{72A0EC8C-0838-46BF-8DDC-6E8A8816FAAE}" presName="composite" presStyleCnt="0"/>
      <dgm:spPr/>
    </dgm:pt>
    <dgm:pt modelId="{075E9654-4365-40A4-B060-277356D9FD32}" type="pres">
      <dgm:prSet presAssocID="{72A0EC8C-0838-46BF-8DDC-6E8A8816FAA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C0D5A-B206-45A4-85A9-ABF922098903}" type="pres">
      <dgm:prSet presAssocID="{72A0EC8C-0838-46BF-8DDC-6E8A8816FAA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45A59-023B-4AAC-B522-0013CEAF0AB6}" type="pres">
      <dgm:prSet presAssocID="{29FEB0B0-8911-464B-9B53-8529FFED83F9}" presName="sp" presStyleCnt="0"/>
      <dgm:spPr/>
    </dgm:pt>
    <dgm:pt modelId="{88E57A03-9080-43A7-A5FF-8DECB17506F8}" type="pres">
      <dgm:prSet presAssocID="{E9CE5F09-62B7-4435-A90D-4B32B1F6AD0D}" presName="composite" presStyleCnt="0"/>
      <dgm:spPr/>
    </dgm:pt>
    <dgm:pt modelId="{92B5E000-5F59-41C2-A088-E153368CC76C}" type="pres">
      <dgm:prSet presAssocID="{E9CE5F09-62B7-4435-A90D-4B32B1F6AD0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83F8C-AB56-4AFA-BCDF-23ED202AB5CE}" type="pres">
      <dgm:prSet presAssocID="{E9CE5F09-62B7-4435-A90D-4B32B1F6AD0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F67A2-54A2-4440-919D-4B366343CE66}" type="pres">
      <dgm:prSet presAssocID="{068BCAC0-426D-4248-8E78-F6E2C1462A01}" presName="sp" presStyleCnt="0"/>
      <dgm:spPr/>
    </dgm:pt>
    <dgm:pt modelId="{587A5FEB-2018-4619-9B3E-3A9476EF4F76}" type="pres">
      <dgm:prSet presAssocID="{A53CF980-5A8C-46B4-B4DA-0096A7AA1453}" presName="composite" presStyleCnt="0"/>
      <dgm:spPr/>
    </dgm:pt>
    <dgm:pt modelId="{398729C5-0E43-40A9-B697-CC1C84011E4F}" type="pres">
      <dgm:prSet presAssocID="{A53CF980-5A8C-46B4-B4DA-0096A7AA145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973CB-16D1-4E6A-A5F3-9A88230CE5DE}" type="pres">
      <dgm:prSet presAssocID="{A53CF980-5A8C-46B4-B4DA-0096A7AA1453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BC109-1C10-4C9E-8109-B9C9EC6BB181}" type="pres">
      <dgm:prSet presAssocID="{26FBF62A-166C-44BD-91E9-8B7C22520064}" presName="sp" presStyleCnt="0"/>
      <dgm:spPr/>
    </dgm:pt>
    <dgm:pt modelId="{3970CB7D-3D37-4B53-8906-61FA7E2096BE}" type="pres">
      <dgm:prSet presAssocID="{3715C333-0422-4C14-9FAC-FF9B79AF89F6}" presName="composite" presStyleCnt="0"/>
      <dgm:spPr/>
    </dgm:pt>
    <dgm:pt modelId="{FE1BB82C-1BFC-40E4-8EA2-6C9D57E0FAB0}" type="pres">
      <dgm:prSet presAssocID="{3715C333-0422-4C14-9FAC-FF9B79AF89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5BBCE-4E3A-41C5-8732-E3058DC878E3}" type="pres">
      <dgm:prSet presAssocID="{3715C333-0422-4C14-9FAC-FF9B79AF89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410942-FE79-4EEC-99CA-F98D3D26C5A3}" srcId="{3715C333-0422-4C14-9FAC-FF9B79AF89F6}" destId="{B9394D02-BDFA-405F-9718-B547482EBDC2}" srcOrd="0" destOrd="0" parTransId="{9123190A-B21E-4A7E-9B45-BC7AC09A0877}" sibTransId="{5844041E-0C2A-48F6-B0EC-61C258CBABDC}"/>
    <dgm:cxn modelId="{0E5E040C-13AB-4C5B-B59C-F2D60D1D89F1}" type="presOf" srcId="{D5CE5A9B-5440-499C-8BAA-8ED5F7AD33E1}" destId="{9E883F8C-AB56-4AFA-BCDF-23ED202AB5CE}" srcOrd="0" destOrd="0" presId="urn:microsoft.com/office/officeart/2005/8/layout/chevron2"/>
    <dgm:cxn modelId="{805D7C32-2D8D-4B30-98E2-307F88AE19F7}" srcId="{91A012A5-7112-451D-90EC-ECE97151C5F4}" destId="{72A0EC8C-0838-46BF-8DDC-6E8A8816FAAE}" srcOrd="0" destOrd="0" parTransId="{1284E2D1-3DA2-4D7A-B392-DD17C1E7B216}" sibTransId="{29FEB0B0-8911-464B-9B53-8529FFED83F9}"/>
    <dgm:cxn modelId="{D4FD1966-CEA7-4EAC-B3D2-5C9B602F161C}" srcId="{91A012A5-7112-451D-90EC-ECE97151C5F4}" destId="{A53CF980-5A8C-46B4-B4DA-0096A7AA1453}" srcOrd="2" destOrd="0" parTransId="{4B890B0D-B934-44C3-ADF4-043D8692C282}" sibTransId="{26FBF62A-166C-44BD-91E9-8B7C22520064}"/>
    <dgm:cxn modelId="{E28DFA56-1D5D-4C80-8DEC-62C4A3DCA520}" type="presOf" srcId="{A53CF980-5A8C-46B4-B4DA-0096A7AA1453}" destId="{398729C5-0E43-40A9-B697-CC1C84011E4F}" srcOrd="0" destOrd="0" presId="urn:microsoft.com/office/officeart/2005/8/layout/chevron2"/>
    <dgm:cxn modelId="{5073717D-66AA-46EF-8922-FFF84066FBE8}" type="presOf" srcId="{91A012A5-7112-451D-90EC-ECE97151C5F4}" destId="{A4D8ECDD-0457-4196-9435-751F413A88EF}" srcOrd="0" destOrd="0" presId="urn:microsoft.com/office/officeart/2005/8/layout/chevron2"/>
    <dgm:cxn modelId="{E25E04D5-61BE-40D2-B941-74BF4C717F58}" srcId="{72A0EC8C-0838-46BF-8DDC-6E8A8816FAAE}" destId="{143FED27-1DBA-4C71-878A-C0DB3CF76228}" srcOrd="0" destOrd="0" parTransId="{3B421543-DA37-411C-B052-C7B245500E17}" sibTransId="{11E10672-C76E-44C6-A793-F752994FFE74}"/>
    <dgm:cxn modelId="{9132817C-6A0A-48D0-99DB-64EBE1631DAE}" type="presOf" srcId="{DEEA4102-D429-4D71-98F6-ED80B2CABD36}" destId="{EC8973CB-16D1-4E6A-A5F3-9A88230CE5DE}" srcOrd="0" destOrd="0" presId="urn:microsoft.com/office/officeart/2005/8/layout/chevron2"/>
    <dgm:cxn modelId="{A91F5788-DEA1-49C0-950E-8804D2C5F9A1}" type="presOf" srcId="{E9CE5F09-62B7-4435-A90D-4B32B1F6AD0D}" destId="{92B5E000-5F59-41C2-A088-E153368CC76C}" srcOrd="0" destOrd="0" presId="urn:microsoft.com/office/officeart/2005/8/layout/chevron2"/>
    <dgm:cxn modelId="{0FA91570-CC7C-4E61-BE44-CA561E9F8B05}" type="presOf" srcId="{143FED27-1DBA-4C71-878A-C0DB3CF76228}" destId="{3A7C0D5A-B206-45A4-85A9-ABF922098903}" srcOrd="0" destOrd="0" presId="urn:microsoft.com/office/officeart/2005/8/layout/chevron2"/>
    <dgm:cxn modelId="{2FEAB3FF-CAB4-4D61-A815-DA2AF6A0171D}" srcId="{91A012A5-7112-451D-90EC-ECE97151C5F4}" destId="{E9CE5F09-62B7-4435-A90D-4B32B1F6AD0D}" srcOrd="1" destOrd="0" parTransId="{24FB00CE-323C-4697-A38D-E676CF388662}" sibTransId="{068BCAC0-426D-4248-8E78-F6E2C1462A01}"/>
    <dgm:cxn modelId="{E786B00F-9947-46D6-9419-336C1C2F3FE2}" srcId="{A53CF980-5A8C-46B4-B4DA-0096A7AA1453}" destId="{DEEA4102-D429-4D71-98F6-ED80B2CABD36}" srcOrd="0" destOrd="0" parTransId="{2E0A1203-1A85-41EA-8E2E-9E714DBA1F23}" sibTransId="{43EC5D4B-D481-4BBC-A990-9D362509DCCB}"/>
    <dgm:cxn modelId="{F006BFF5-4B61-43CE-94ED-2EC2BAD983EC}" srcId="{91A012A5-7112-451D-90EC-ECE97151C5F4}" destId="{3715C333-0422-4C14-9FAC-FF9B79AF89F6}" srcOrd="3" destOrd="0" parTransId="{D6657B4C-CD56-40E0-A275-CDC3C37B7EBF}" sibTransId="{FD8751E7-4780-43C5-9159-4DAB65C613C3}"/>
    <dgm:cxn modelId="{78E26850-B88F-4FB1-9227-3ACF2A5DDC42}" type="presOf" srcId="{B9394D02-BDFA-405F-9718-B547482EBDC2}" destId="{9525BBCE-4E3A-41C5-8732-E3058DC878E3}" srcOrd="0" destOrd="0" presId="urn:microsoft.com/office/officeart/2005/8/layout/chevron2"/>
    <dgm:cxn modelId="{2BC366E9-9E29-425C-82C4-7952F646F313}" srcId="{E9CE5F09-62B7-4435-A90D-4B32B1F6AD0D}" destId="{D5CE5A9B-5440-499C-8BAA-8ED5F7AD33E1}" srcOrd="0" destOrd="0" parTransId="{6CDD8CB8-49E8-434C-A3E8-F7779E9D21E8}" sibTransId="{075EE55C-E1ED-4796-A9D0-E8BF71CB8A64}"/>
    <dgm:cxn modelId="{2ECFD228-AC8E-46B8-BCAE-90418D0ECF71}" type="presOf" srcId="{72A0EC8C-0838-46BF-8DDC-6E8A8816FAAE}" destId="{075E9654-4365-40A4-B060-277356D9FD32}" srcOrd="0" destOrd="0" presId="urn:microsoft.com/office/officeart/2005/8/layout/chevron2"/>
    <dgm:cxn modelId="{83FE2337-DD75-4D8A-A9AA-9C34ECC80B79}" type="presOf" srcId="{3715C333-0422-4C14-9FAC-FF9B79AF89F6}" destId="{FE1BB82C-1BFC-40E4-8EA2-6C9D57E0FAB0}" srcOrd="0" destOrd="0" presId="urn:microsoft.com/office/officeart/2005/8/layout/chevron2"/>
    <dgm:cxn modelId="{ABF1D458-13B8-4BD9-9D1C-CFFCCF5588B5}" type="presParOf" srcId="{A4D8ECDD-0457-4196-9435-751F413A88EF}" destId="{B4C37A20-65CC-4760-8143-2521315529CF}" srcOrd="0" destOrd="0" presId="urn:microsoft.com/office/officeart/2005/8/layout/chevron2"/>
    <dgm:cxn modelId="{4E1AF7BC-7A36-4CAB-9ACA-95E929E2EAFA}" type="presParOf" srcId="{B4C37A20-65CC-4760-8143-2521315529CF}" destId="{075E9654-4365-40A4-B060-277356D9FD32}" srcOrd="0" destOrd="0" presId="urn:microsoft.com/office/officeart/2005/8/layout/chevron2"/>
    <dgm:cxn modelId="{13463C48-02DF-4A8A-B0BF-2DD7C3AAE09E}" type="presParOf" srcId="{B4C37A20-65CC-4760-8143-2521315529CF}" destId="{3A7C0D5A-B206-45A4-85A9-ABF922098903}" srcOrd="1" destOrd="0" presId="urn:microsoft.com/office/officeart/2005/8/layout/chevron2"/>
    <dgm:cxn modelId="{B51996A4-222E-4150-BFA4-2682DBCFF684}" type="presParOf" srcId="{A4D8ECDD-0457-4196-9435-751F413A88EF}" destId="{17145A59-023B-4AAC-B522-0013CEAF0AB6}" srcOrd="1" destOrd="0" presId="urn:microsoft.com/office/officeart/2005/8/layout/chevron2"/>
    <dgm:cxn modelId="{0510B044-07CA-43F5-8A7E-4DBC03C43BCA}" type="presParOf" srcId="{A4D8ECDD-0457-4196-9435-751F413A88EF}" destId="{88E57A03-9080-43A7-A5FF-8DECB17506F8}" srcOrd="2" destOrd="0" presId="urn:microsoft.com/office/officeart/2005/8/layout/chevron2"/>
    <dgm:cxn modelId="{320765D0-A2BC-4A5E-AC95-C6520169A42F}" type="presParOf" srcId="{88E57A03-9080-43A7-A5FF-8DECB17506F8}" destId="{92B5E000-5F59-41C2-A088-E153368CC76C}" srcOrd="0" destOrd="0" presId="urn:microsoft.com/office/officeart/2005/8/layout/chevron2"/>
    <dgm:cxn modelId="{20244AD0-71E1-4C48-95A5-1FB25B770D36}" type="presParOf" srcId="{88E57A03-9080-43A7-A5FF-8DECB17506F8}" destId="{9E883F8C-AB56-4AFA-BCDF-23ED202AB5CE}" srcOrd="1" destOrd="0" presId="urn:microsoft.com/office/officeart/2005/8/layout/chevron2"/>
    <dgm:cxn modelId="{B7CEE872-FFA8-48F0-9F33-7D288E75EB11}" type="presParOf" srcId="{A4D8ECDD-0457-4196-9435-751F413A88EF}" destId="{A71F67A2-54A2-4440-919D-4B366343CE66}" srcOrd="3" destOrd="0" presId="urn:microsoft.com/office/officeart/2005/8/layout/chevron2"/>
    <dgm:cxn modelId="{BEA4C8BF-B20A-4008-85CA-CBB770A95EE8}" type="presParOf" srcId="{A4D8ECDD-0457-4196-9435-751F413A88EF}" destId="{587A5FEB-2018-4619-9B3E-3A9476EF4F76}" srcOrd="4" destOrd="0" presId="urn:microsoft.com/office/officeart/2005/8/layout/chevron2"/>
    <dgm:cxn modelId="{0C4CEDE3-F3D6-4516-97E5-287C366171E5}" type="presParOf" srcId="{587A5FEB-2018-4619-9B3E-3A9476EF4F76}" destId="{398729C5-0E43-40A9-B697-CC1C84011E4F}" srcOrd="0" destOrd="0" presId="urn:microsoft.com/office/officeart/2005/8/layout/chevron2"/>
    <dgm:cxn modelId="{42230FB0-331E-4914-AAA5-CA7DA7DE7F88}" type="presParOf" srcId="{587A5FEB-2018-4619-9B3E-3A9476EF4F76}" destId="{EC8973CB-16D1-4E6A-A5F3-9A88230CE5DE}" srcOrd="1" destOrd="0" presId="urn:microsoft.com/office/officeart/2005/8/layout/chevron2"/>
    <dgm:cxn modelId="{00EFA93F-1B71-48C1-855B-D99C451CF6A2}" type="presParOf" srcId="{A4D8ECDD-0457-4196-9435-751F413A88EF}" destId="{F85BC109-1C10-4C9E-8109-B9C9EC6BB181}" srcOrd="5" destOrd="0" presId="urn:microsoft.com/office/officeart/2005/8/layout/chevron2"/>
    <dgm:cxn modelId="{EF59CF45-EF2E-418C-B254-B39C8F4217F7}" type="presParOf" srcId="{A4D8ECDD-0457-4196-9435-751F413A88EF}" destId="{3970CB7D-3D37-4B53-8906-61FA7E2096BE}" srcOrd="6" destOrd="0" presId="urn:microsoft.com/office/officeart/2005/8/layout/chevron2"/>
    <dgm:cxn modelId="{C913976E-0FBC-453B-8381-1690D3F91318}" type="presParOf" srcId="{3970CB7D-3D37-4B53-8906-61FA7E2096BE}" destId="{FE1BB82C-1BFC-40E4-8EA2-6C9D57E0FAB0}" srcOrd="0" destOrd="0" presId="urn:microsoft.com/office/officeart/2005/8/layout/chevron2"/>
    <dgm:cxn modelId="{65F2F369-832E-4754-A56E-333F681F8E16}" type="presParOf" srcId="{3970CB7D-3D37-4B53-8906-61FA7E2096BE}" destId="{9525BBCE-4E3A-41C5-8732-E3058DC878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A012A5-7112-451D-90EC-ECE97151C5F4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9CE5F09-62B7-4435-A90D-4B32B1F6AD0D}">
      <dgm:prSet phldrT="[Текст]" custT="1"/>
      <dgm:spPr>
        <a:ln w="38100">
          <a:solidFill>
            <a:srgbClr val="99FF33"/>
          </a:solidFill>
        </a:ln>
      </dgm:spPr>
      <dgm:t>
        <a:bodyPr/>
        <a:lstStyle/>
        <a:p>
          <a:endParaRPr lang="ru-RU" sz="1800" i="0" dirty="0">
            <a:latin typeface="Franklin Gothic Medium" pitchFamily="34" charset="0"/>
          </a:endParaRPr>
        </a:p>
      </dgm:t>
    </dgm:pt>
    <dgm:pt modelId="{24FB00CE-323C-4697-A38D-E676CF388662}" type="parTrans" cxnId="{2FEAB3FF-CAB4-4D61-A815-DA2AF6A0171D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068BCAC0-426D-4248-8E78-F6E2C1462A01}" type="sibTrans" cxnId="{2FEAB3FF-CAB4-4D61-A815-DA2AF6A0171D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A53CF980-5A8C-46B4-B4DA-0096A7AA1453}">
      <dgm:prSet phldrT="[Текст]" custT="1"/>
      <dgm:spPr>
        <a:ln w="38100">
          <a:solidFill>
            <a:srgbClr val="00FF99"/>
          </a:solidFill>
        </a:ln>
      </dgm:spPr>
      <dgm:t>
        <a:bodyPr/>
        <a:lstStyle/>
        <a:p>
          <a:endParaRPr lang="ru-RU" sz="1800" i="0" dirty="0">
            <a:latin typeface="Franklin Gothic Medium" pitchFamily="34" charset="0"/>
          </a:endParaRPr>
        </a:p>
      </dgm:t>
    </dgm:pt>
    <dgm:pt modelId="{4B890B0D-B934-44C3-ADF4-043D8692C282}" type="parTrans" cxnId="{D4FD1966-CEA7-4EAC-B3D2-5C9B602F161C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26FBF62A-166C-44BD-91E9-8B7C22520064}" type="sibTrans" cxnId="{D4FD1966-CEA7-4EAC-B3D2-5C9B602F161C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72A0EC8C-0838-46BF-8DDC-6E8A8816FAAE}">
      <dgm:prSet custT="1"/>
      <dgm:spPr>
        <a:ln w="38100">
          <a:solidFill>
            <a:srgbClr val="FFCC00"/>
          </a:solidFill>
        </a:ln>
      </dgm:spPr>
      <dgm:t>
        <a:bodyPr/>
        <a:lstStyle/>
        <a:p>
          <a:endParaRPr lang="ru-RU" sz="1800" i="0" dirty="0">
            <a:latin typeface="Franklin Gothic Medium" pitchFamily="34" charset="0"/>
          </a:endParaRPr>
        </a:p>
      </dgm:t>
    </dgm:pt>
    <dgm:pt modelId="{1284E2D1-3DA2-4D7A-B392-DD17C1E7B216}" type="parTrans" cxnId="{805D7C32-2D8D-4B30-98E2-307F88AE19F7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29FEB0B0-8911-464B-9B53-8529FFED83F9}" type="sibTrans" cxnId="{805D7C32-2D8D-4B30-98E2-307F88AE19F7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3715C333-0422-4C14-9FAC-FF9B79AF89F6}">
      <dgm:prSet custT="1"/>
      <dgm:spPr>
        <a:ln w="38100">
          <a:solidFill>
            <a:srgbClr val="6699FF"/>
          </a:solidFill>
        </a:ln>
      </dgm:spPr>
      <dgm:t>
        <a:bodyPr/>
        <a:lstStyle/>
        <a:p>
          <a:endParaRPr lang="ru-RU" sz="1800" i="0" dirty="0">
            <a:latin typeface="Franklin Gothic Medium" pitchFamily="34" charset="0"/>
          </a:endParaRPr>
        </a:p>
      </dgm:t>
    </dgm:pt>
    <dgm:pt modelId="{D6657B4C-CD56-40E0-A275-CDC3C37B7EBF}" type="parTrans" cxnId="{F006BFF5-4B61-43CE-94ED-2EC2BAD983EC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FD8751E7-4780-43C5-9159-4DAB65C613C3}" type="sibTrans" cxnId="{F006BFF5-4B61-43CE-94ED-2EC2BAD983EC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143FED27-1DBA-4C71-878A-C0DB3CF76228}">
      <dgm:prSet custT="1"/>
      <dgm:spPr>
        <a:solidFill>
          <a:srgbClr val="FFC000">
            <a:alpha val="19000"/>
          </a:srgbClr>
        </a:solidFill>
      </dgm:spPr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освоение рукотворного мира в форме его воссоздания, понимания его функционирования и возникающих проблем</a:t>
          </a:r>
          <a:endParaRPr lang="ru-RU" sz="1600" dirty="0">
            <a:solidFill>
              <a:srgbClr val="7030A0"/>
            </a:solidFill>
          </a:endParaRPr>
        </a:p>
      </dgm:t>
    </dgm:pt>
    <dgm:pt modelId="{3B421543-DA37-411C-B052-C7B245500E17}" type="parTrans" cxnId="{E25E04D5-61BE-40D2-B941-74BF4C717F58}">
      <dgm:prSet/>
      <dgm:spPr/>
      <dgm:t>
        <a:bodyPr/>
        <a:lstStyle/>
        <a:p>
          <a:endParaRPr lang="ru-RU"/>
        </a:p>
      </dgm:t>
    </dgm:pt>
    <dgm:pt modelId="{11E10672-C76E-44C6-A793-F752994FFE74}" type="sibTrans" cxnId="{E25E04D5-61BE-40D2-B941-74BF4C717F58}">
      <dgm:prSet/>
      <dgm:spPr/>
      <dgm:t>
        <a:bodyPr/>
        <a:lstStyle/>
        <a:p>
          <a:endParaRPr lang="ru-RU"/>
        </a:p>
      </dgm:t>
    </dgm:pt>
    <dgm:pt modelId="{D5CE5A9B-5440-499C-8BAA-8ED5F7AD33E1}">
      <dgm:prSet custT="1"/>
      <dgm:spPr>
        <a:solidFill>
          <a:schemeClr val="accent6">
            <a:lumMod val="40000"/>
            <a:lumOff val="60000"/>
            <a:alpha val="49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изготовление объектов, знакомящее с профессиональными компетенциями и практиками</a:t>
          </a:r>
          <a:endParaRPr lang="ru-RU" sz="1600" dirty="0">
            <a:solidFill>
              <a:srgbClr val="7030A0"/>
            </a:solidFill>
          </a:endParaRPr>
        </a:p>
      </dgm:t>
    </dgm:pt>
    <dgm:pt modelId="{6CDD8CB8-49E8-434C-A3E8-F7779E9D21E8}" type="parTrans" cxnId="{2BC366E9-9E29-425C-82C4-7952F646F313}">
      <dgm:prSet/>
      <dgm:spPr/>
      <dgm:t>
        <a:bodyPr/>
        <a:lstStyle/>
        <a:p>
          <a:endParaRPr lang="ru-RU"/>
        </a:p>
      </dgm:t>
    </dgm:pt>
    <dgm:pt modelId="{075EE55C-E1ED-4796-A9D0-E8BF71CB8A64}" type="sibTrans" cxnId="{2BC366E9-9E29-425C-82C4-7952F646F313}">
      <dgm:prSet/>
      <dgm:spPr/>
      <dgm:t>
        <a:bodyPr/>
        <a:lstStyle/>
        <a:p>
          <a:endParaRPr lang="ru-RU"/>
        </a:p>
      </dgm:t>
    </dgm:pt>
    <dgm:pt modelId="{DEEA4102-D429-4D71-98F6-ED80B2CABD36}">
      <dgm:prSet custT="1"/>
      <dgm:spPr>
        <a:solidFill>
          <a:srgbClr val="92D050">
            <a:alpha val="33000"/>
          </a:srgbClr>
        </a:solidFill>
      </dgm:spPr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приобретение практических умений и опыта, необходимых для разумной организации собственной жизни</a:t>
          </a:r>
          <a:endParaRPr lang="ru-RU" sz="1600" dirty="0">
            <a:solidFill>
              <a:srgbClr val="7030A0"/>
            </a:solidFill>
          </a:endParaRPr>
        </a:p>
      </dgm:t>
    </dgm:pt>
    <dgm:pt modelId="{2E0A1203-1A85-41EA-8E2E-9E714DBA1F23}" type="parTrans" cxnId="{E786B00F-9947-46D6-9419-336C1C2F3FE2}">
      <dgm:prSet/>
      <dgm:spPr/>
      <dgm:t>
        <a:bodyPr/>
        <a:lstStyle/>
        <a:p>
          <a:endParaRPr lang="ru-RU"/>
        </a:p>
      </dgm:t>
    </dgm:pt>
    <dgm:pt modelId="{43EC5D4B-D481-4BBC-A990-9D362509DCCB}" type="sibTrans" cxnId="{E786B00F-9947-46D6-9419-336C1C2F3FE2}">
      <dgm:prSet/>
      <dgm:spPr/>
      <dgm:t>
        <a:bodyPr/>
        <a:lstStyle/>
        <a:p>
          <a:endParaRPr lang="ru-RU"/>
        </a:p>
      </dgm:t>
    </dgm:pt>
    <dgm:pt modelId="{B9394D02-BDFA-405F-9718-B547482EBDC2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формирование универсальных учебных действий: освоение проектной деятельности как способа преобразования реальности в соответствии с поставленной целью</a:t>
          </a:r>
          <a:r>
            <a:rPr lang="ru-RU" sz="1600" dirty="0" smtClean="0">
              <a:solidFill>
                <a:srgbClr val="7030A0"/>
              </a:solidFill>
            </a:rPr>
            <a:t> </a:t>
          </a:r>
          <a:endParaRPr lang="ru-RU" sz="1600" dirty="0">
            <a:solidFill>
              <a:srgbClr val="7030A0"/>
            </a:solidFill>
          </a:endParaRPr>
        </a:p>
      </dgm:t>
    </dgm:pt>
    <dgm:pt modelId="{9123190A-B21E-4A7E-9B45-BC7AC09A0877}" type="parTrans" cxnId="{66410942-FE79-4EEC-99CA-F98D3D26C5A3}">
      <dgm:prSet/>
      <dgm:spPr/>
      <dgm:t>
        <a:bodyPr/>
        <a:lstStyle/>
        <a:p>
          <a:endParaRPr lang="ru-RU"/>
        </a:p>
      </dgm:t>
    </dgm:pt>
    <dgm:pt modelId="{5844041E-0C2A-48F6-B0EC-61C258CBABDC}" type="sibTrans" cxnId="{66410942-FE79-4EEC-99CA-F98D3D26C5A3}">
      <dgm:prSet/>
      <dgm:spPr/>
      <dgm:t>
        <a:bodyPr/>
        <a:lstStyle/>
        <a:p>
          <a:endParaRPr lang="ru-RU"/>
        </a:p>
      </dgm:t>
    </dgm:pt>
    <dgm:pt modelId="{AB96B6B3-277D-4B84-9D9D-0D4963C83207}">
      <dgm:prSet/>
      <dgm:spPr/>
      <dgm:t>
        <a:bodyPr/>
        <a:lstStyle/>
        <a:p>
          <a:endParaRPr lang="ru-RU" dirty="0"/>
        </a:p>
      </dgm:t>
    </dgm:pt>
    <dgm:pt modelId="{0EC776E8-9F64-4D80-A477-3D268C290FA7}" type="parTrans" cxnId="{37A4123B-D86D-4019-B693-3BA3F5B62FB5}">
      <dgm:prSet/>
      <dgm:spPr/>
      <dgm:t>
        <a:bodyPr/>
        <a:lstStyle/>
        <a:p>
          <a:endParaRPr lang="ru-RU"/>
        </a:p>
      </dgm:t>
    </dgm:pt>
    <dgm:pt modelId="{F4EBF1C5-4554-4C6A-BE0A-E7ADA56A0294}" type="sibTrans" cxnId="{37A4123B-D86D-4019-B693-3BA3F5B62FB5}">
      <dgm:prSet/>
      <dgm:spPr/>
      <dgm:t>
        <a:bodyPr/>
        <a:lstStyle/>
        <a:p>
          <a:endParaRPr lang="ru-RU"/>
        </a:p>
      </dgm:t>
    </dgm:pt>
    <dgm:pt modelId="{02E37A85-492C-447F-BBF6-135BF04408BE}">
      <dgm:prSet/>
      <dgm:spPr/>
      <dgm:t>
        <a:bodyPr/>
        <a:lstStyle/>
        <a:p>
          <a:endParaRPr lang="ru-RU" dirty="0"/>
        </a:p>
      </dgm:t>
    </dgm:pt>
    <dgm:pt modelId="{1907D538-EA32-414D-A3AD-D55707217A99}" type="parTrans" cxnId="{1B4FAFF0-9CB8-43BB-9DC1-50DBF16B2028}">
      <dgm:prSet/>
      <dgm:spPr/>
      <dgm:t>
        <a:bodyPr/>
        <a:lstStyle/>
        <a:p>
          <a:endParaRPr lang="ru-RU"/>
        </a:p>
      </dgm:t>
    </dgm:pt>
    <dgm:pt modelId="{7ED11A4F-5E0C-4706-9E5F-139C240B8F84}" type="sibTrans" cxnId="{1B4FAFF0-9CB8-43BB-9DC1-50DBF16B2028}">
      <dgm:prSet/>
      <dgm:spPr/>
      <dgm:t>
        <a:bodyPr/>
        <a:lstStyle/>
        <a:p>
          <a:endParaRPr lang="ru-RU"/>
        </a:p>
      </dgm:t>
    </dgm:pt>
    <dgm:pt modelId="{E917DDA2-DDD1-4D39-B5D1-0AE635879A6B}">
      <dgm:prSet custT="1"/>
      <dgm:spPr>
        <a:solidFill>
          <a:srgbClr val="CCFFFF">
            <a:alpha val="90000"/>
          </a:srgbClr>
        </a:solidFill>
      </dgm:spPr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формирование ключевых компетентностей: информационной, коммуникативной, навыков командной работы и сотрудничества, инициативности</a:t>
          </a:r>
          <a:endParaRPr lang="ru-RU" sz="1600" b="1" dirty="0">
            <a:solidFill>
              <a:srgbClr val="7030A0"/>
            </a:solidFill>
          </a:endParaRPr>
        </a:p>
      </dgm:t>
    </dgm:pt>
    <dgm:pt modelId="{436B6990-0D3D-499D-B5C5-511C64A727AE}" type="parTrans" cxnId="{6BE6835D-444A-47C4-9A17-BEB8F1AE3772}">
      <dgm:prSet/>
      <dgm:spPr/>
      <dgm:t>
        <a:bodyPr/>
        <a:lstStyle/>
        <a:p>
          <a:endParaRPr lang="ru-RU"/>
        </a:p>
      </dgm:t>
    </dgm:pt>
    <dgm:pt modelId="{B2E9BE46-6B14-47CF-A0F2-26D43DEB9226}" type="sibTrans" cxnId="{6BE6835D-444A-47C4-9A17-BEB8F1AE3772}">
      <dgm:prSet/>
      <dgm:spPr/>
      <dgm:t>
        <a:bodyPr/>
        <a:lstStyle/>
        <a:p>
          <a:endParaRPr lang="ru-RU"/>
        </a:p>
      </dgm:t>
    </dgm:pt>
    <dgm:pt modelId="{85E33093-A187-409F-BA2F-1B9F1C8EEEAD}">
      <dgm:prSet custT="1"/>
      <dgm:spPr>
        <a:solidFill>
          <a:schemeClr val="accent1">
            <a:alpha val="31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знакомство с гуманитарными и материальными технологиями в реальной экономике территории проживания обучающихся, с миром профессий и организацией рынков труда</a:t>
          </a:r>
          <a:endParaRPr lang="ru-RU" sz="1600" dirty="0">
            <a:solidFill>
              <a:srgbClr val="7030A0"/>
            </a:solidFill>
          </a:endParaRPr>
        </a:p>
      </dgm:t>
    </dgm:pt>
    <dgm:pt modelId="{DFB84810-E344-4D63-AA6B-255EE463E8FA}" type="parTrans" cxnId="{58FB5BF0-0960-4609-B162-9C568B2934A9}">
      <dgm:prSet/>
      <dgm:spPr/>
      <dgm:t>
        <a:bodyPr/>
        <a:lstStyle/>
        <a:p>
          <a:endParaRPr lang="ru-RU"/>
        </a:p>
      </dgm:t>
    </dgm:pt>
    <dgm:pt modelId="{E1A745EA-93B6-4888-B3DB-B5BE977D7118}" type="sibTrans" cxnId="{58FB5BF0-0960-4609-B162-9C568B2934A9}">
      <dgm:prSet/>
      <dgm:spPr/>
      <dgm:t>
        <a:bodyPr/>
        <a:lstStyle/>
        <a:p>
          <a:endParaRPr lang="ru-RU"/>
        </a:p>
      </dgm:t>
    </dgm:pt>
    <dgm:pt modelId="{A4D8ECDD-0457-4196-9435-751F413A88EF}" type="pres">
      <dgm:prSet presAssocID="{91A012A5-7112-451D-90EC-ECE97151C5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C37A20-65CC-4760-8143-2521315529CF}" type="pres">
      <dgm:prSet presAssocID="{72A0EC8C-0838-46BF-8DDC-6E8A8816FAAE}" presName="composite" presStyleCnt="0"/>
      <dgm:spPr/>
    </dgm:pt>
    <dgm:pt modelId="{075E9654-4365-40A4-B060-277356D9FD32}" type="pres">
      <dgm:prSet presAssocID="{72A0EC8C-0838-46BF-8DDC-6E8A8816FAA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C0D5A-B206-45A4-85A9-ABF922098903}" type="pres">
      <dgm:prSet presAssocID="{72A0EC8C-0838-46BF-8DDC-6E8A8816FAA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45A59-023B-4AAC-B522-0013CEAF0AB6}" type="pres">
      <dgm:prSet presAssocID="{29FEB0B0-8911-464B-9B53-8529FFED83F9}" presName="sp" presStyleCnt="0"/>
      <dgm:spPr/>
    </dgm:pt>
    <dgm:pt modelId="{88E57A03-9080-43A7-A5FF-8DECB17506F8}" type="pres">
      <dgm:prSet presAssocID="{E9CE5F09-62B7-4435-A90D-4B32B1F6AD0D}" presName="composite" presStyleCnt="0"/>
      <dgm:spPr/>
    </dgm:pt>
    <dgm:pt modelId="{92B5E000-5F59-41C2-A088-E153368CC76C}" type="pres">
      <dgm:prSet presAssocID="{E9CE5F09-62B7-4435-A90D-4B32B1F6AD0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83F8C-AB56-4AFA-BCDF-23ED202AB5CE}" type="pres">
      <dgm:prSet presAssocID="{E9CE5F09-62B7-4435-A90D-4B32B1F6AD0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F67A2-54A2-4440-919D-4B366343CE66}" type="pres">
      <dgm:prSet presAssocID="{068BCAC0-426D-4248-8E78-F6E2C1462A01}" presName="sp" presStyleCnt="0"/>
      <dgm:spPr/>
    </dgm:pt>
    <dgm:pt modelId="{587A5FEB-2018-4619-9B3E-3A9476EF4F76}" type="pres">
      <dgm:prSet presAssocID="{A53CF980-5A8C-46B4-B4DA-0096A7AA1453}" presName="composite" presStyleCnt="0"/>
      <dgm:spPr/>
    </dgm:pt>
    <dgm:pt modelId="{398729C5-0E43-40A9-B697-CC1C84011E4F}" type="pres">
      <dgm:prSet presAssocID="{A53CF980-5A8C-46B4-B4DA-0096A7AA1453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973CB-16D1-4E6A-A5F3-9A88230CE5DE}" type="pres">
      <dgm:prSet presAssocID="{A53CF980-5A8C-46B4-B4DA-0096A7AA1453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BC109-1C10-4C9E-8109-B9C9EC6BB181}" type="pres">
      <dgm:prSet presAssocID="{26FBF62A-166C-44BD-91E9-8B7C22520064}" presName="sp" presStyleCnt="0"/>
      <dgm:spPr/>
    </dgm:pt>
    <dgm:pt modelId="{3970CB7D-3D37-4B53-8906-61FA7E2096BE}" type="pres">
      <dgm:prSet presAssocID="{3715C333-0422-4C14-9FAC-FF9B79AF89F6}" presName="composite" presStyleCnt="0"/>
      <dgm:spPr/>
    </dgm:pt>
    <dgm:pt modelId="{FE1BB82C-1BFC-40E4-8EA2-6C9D57E0FAB0}" type="pres">
      <dgm:prSet presAssocID="{3715C333-0422-4C14-9FAC-FF9B79AF89F6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5BBCE-4E3A-41C5-8732-E3058DC878E3}" type="pres">
      <dgm:prSet presAssocID="{3715C333-0422-4C14-9FAC-FF9B79AF89F6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B1436-260C-4693-992C-1F36A549D9A5}" type="pres">
      <dgm:prSet presAssocID="{FD8751E7-4780-43C5-9159-4DAB65C613C3}" presName="sp" presStyleCnt="0"/>
      <dgm:spPr/>
    </dgm:pt>
    <dgm:pt modelId="{1B1BE6CE-3379-4B68-B98D-D73A70BF66B1}" type="pres">
      <dgm:prSet presAssocID="{AB96B6B3-277D-4B84-9D9D-0D4963C83207}" presName="composite" presStyleCnt="0"/>
      <dgm:spPr/>
    </dgm:pt>
    <dgm:pt modelId="{373D5692-35E3-41E7-B954-C977CF464BA9}" type="pres">
      <dgm:prSet presAssocID="{AB96B6B3-277D-4B84-9D9D-0D4963C8320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F466B-8210-4912-BBEF-8712323B5DDF}" type="pres">
      <dgm:prSet presAssocID="{AB96B6B3-277D-4B84-9D9D-0D4963C8320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94FF5-9E9F-4B2A-BB9B-B6D7605775FC}" type="pres">
      <dgm:prSet presAssocID="{F4EBF1C5-4554-4C6A-BE0A-E7ADA56A0294}" presName="sp" presStyleCnt="0"/>
      <dgm:spPr/>
    </dgm:pt>
    <dgm:pt modelId="{FA3ED003-06D6-4B24-ADA7-80281FD1AB75}" type="pres">
      <dgm:prSet presAssocID="{02E37A85-492C-447F-BBF6-135BF04408BE}" presName="composite" presStyleCnt="0"/>
      <dgm:spPr/>
    </dgm:pt>
    <dgm:pt modelId="{7F964A71-44EC-4B19-924E-6A28A615DA79}" type="pres">
      <dgm:prSet presAssocID="{02E37A85-492C-447F-BBF6-135BF04408B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540B2-3B28-42F7-9CCC-BD766DCCD361}" type="pres">
      <dgm:prSet presAssocID="{02E37A85-492C-447F-BBF6-135BF04408BE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FE2445-B0C9-4AAC-A5FF-9D673F83B9BE}" type="presOf" srcId="{85E33093-A187-409F-BA2F-1B9F1C8EEEAD}" destId="{71F540B2-3B28-42F7-9CCC-BD766DCCD361}" srcOrd="0" destOrd="0" presId="urn:microsoft.com/office/officeart/2005/8/layout/chevron2"/>
    <dgm:cxn modelId="{0111A63F-0A7F-4678-BA88-CDA144819700}" type="presOf" srcId="{DEEA4102-D429-4D71-98F6-ED80B2CABD36}" destId="{EC8973CB-16D1-4E6A-A5F3-9A88230CE5DE}" srcOrd="0" destOrd="0" presId="urn:microsoft.com/office/officeart/2005/8/layout/chevron2"/>
    <dgm:cxn modelId="{66410942-FE79-4EEC-99CA-F98D3D26C5A3}" srcId="{3715C333-0422-4C14-9FAC-FF9B79AF89F6}" destId="{B9394D02-BDFA-405F-9718-B547482EBDC2}" srcOrd="0" destOrd="0" parTransId="{9123190A-B21E-4A7E-9B45-BC7AC09A0877}" sibTransId="{5844041E-0C2A-48F6-B0EC-61C258CBABDC}"/>
    <dgm:cxn modelId="{805D7C32-2D8D-4B30-98E2-307F88AE19F7}" srcId="{91A012A5-7112-451D-90EC-ECE97151C5F4}" destId="{72A0EC8C-0838-46BF-8DDC-6E8A8816FAAE}" srcOrd="0" destOrd="0" parTransId="{1284E2D1-3DA2-4D7A-B392-DD17C1E7B216}" sibTransId="{29FEB0B0-8911-464B-9B53-8529FFED83F9}"/>
    <dgm:cxn modelId="{9875F6DC-A356-41BA-8ECB-6B48C063DE25}" type="presOf" srcId="{72A0EC8C-0838-46BF-8DDC-6E8A8816FAAE}" destId="{075E9654-4365-40A4-B060-277356D9FD32}" srcOrd="0" destOrd="0" presId="urn:microsoft.com/office/officeart/2005/8/layout/chevron2"/>
    <dgm:cxn modelId="{D4FD1966-CEA7-4EAC-B3D2-5C9B602F161C}" srcId="{91A012A5-7112-451D-90EC-ECE97151C5F4}" destId="{A53CF980-5A8C-46B4-B4DA-0096A7AA1453}" srcOrd="2" destOrd="0" parTransId="{4B890B0D-B934-44C3-ADF4-043D8692C282}" sibTransId="{26FBF62A-166C-44BD-91E9-8B7C22520064}"/>
    <dgm:cxn modelId="{58FB5BF0-0960-4609-B162-9C568B2934A9}" srcId="{02E37A85-492C-447F-BBF6-135BF04408BE}" destId="{85E33093-A187-409F-BA2F-1B9F1C8EEEAD}" srcOrd="0" destOrd="0" parTransId="{DFB84810-E344-4D63-AA6B-255EE463E8FA}" sibTransId="{E1A745EA-93B6-4888-B3DB-B5BE977D7118}"/>
    <dgm:cxn modelId="{8EA1EAC9-8180-4662-8C1E-0C3E0C137757}" type="presOf" srcId="{91A012A5-7112-451D-90EC-ECE97151C5F4}" destId="{A4D8ECDD-0457-4196-9435-751F413A88EF}" srcOrd="0" destOrd="0" presId="urn:microsoft.com/office/officeart/2005/8/layout/chevron2"/>
    <dgm:cxn modelId="{89510873-9E05-43BA-907A-3128D0526885}" type="presOf" srcId="{143FED27-1DBA-4C71-878A-C0DB3CF76228}" destId="{3A7C0D5A-B206-45A4-85A9-ABF922098903}" srcOrd="0" destOrd="0" presId="urn:microsoft.com/office/officeart/2005/8/layout/chevron2"/>
    <dgm:cxn modelId="{0CFE460B-A976-43DE-B695-C91341EB503C}" type="presOf" srcId="{B9394D02-BDFA-405F-9718-B547482EBDC2}" destId="{9525BBCE-4E3A-41C5-8732-E3058DC878E3}" srcOrd="0" destOrd="0" presId="urn:microsoft.com/office/officeart/2005/8/layout/chevron2"/>
    <dgm:cxn modelId="{E25E04D5-61BE-40D2-B941-74BF4C717F58}" srcId="{72A0EC8C-0838-46BF-8DDC-6E8A8816FAAE}" destId="{143FED27-1DBA-4C71-878A-C0DB3CF76228}" srcOrd="0" destOrd="0" parTransId="{3B421543-DA37-411C-B052-C7B245500E17}" sibTransId="{11E10672-C76E-44C6-A793-F752994FFE74}"/>
    <dgm:cxn modelId="{0CB2292E-ED54-47AD-A052-7DDBBA6E61D9}" type="presOf" srcId="{D5CE5A9B-5440-499C-8BAA-8ED5F7AD33E1}" destId="{9E883F8C-AB56-4AFA-BCDF-23ED202AB5CE}" srcOrd="0" destOrd="0" presId="urn:microsoft.com/office/officeart/2005/8/layout/chevron2"/>
    <dgm:cxn modelId="{F060CCCD-0E5E-4D65-9442-0B7D764119A6}" type="presOf" srcId="{02E37A85-492C-447F-BBF6-135BF04408BE}" destId="{7F964A71-44EC-4B19-924E-6A28A615DA79}" srcOrd="0" destOrd="0" presId="urn:microsoft.com/office/officeart/2005/8/layout/chevron2"/>
    <dgm:cxn modelId="{6BE6835D-444A-47C4-9A17-BEB8F1AE3772}" srcId="{AB96B6B3-277D-4B84-9D9D-0D4963C83207}" destId="{E917DDA2-DDD1-4D39-B5D1-0AE635879A6B}" srcOrd="0" destOrd="0" parTransId="{436B6990-0D3D-499D-B5C5-511C64A727AE}" sibTransId="{B2E9BE46-6B14-47CF-A0F2-26D43DEB9226}"/>
    <dgm:cxn modelId="{FDBF0F43-558D-42A5-BD44-43E8ED97E4A2}" type="presOf" srcId="{A53CF980-5A8C-46B4-B4DA-0096A7AA1453}" destId="{398729C5-0E43-40A9-B697-CC1C84011E4F}" srcOrd="0" destOrd="0" presId="urn:microsoft.com/office/officeart/2005/8/layout/chevron2"/>
    <dgm:cxn modelId="{37A4123B-D86D-4019-B693-3BA3F5B62FB5}" srcId="{91A012A5-7112-451D-90EC-ECE97151C5F4}" destId="{AB96B6B3-277D-4B84-9D9D-0D4963C83207}" srcOrd="4" destOrd="0" parTransId="{0EC776E8-9F64-4D80-A477-3D268C290FA7}" sibTransId="{F4EBF1C5-4554-4C6A-BE0A-E7ADA56A0294}"/>
    <dgm:cxn modelId="{2FEAB3FF-CAB4-4D61-A815-DA2AF6A0171D}" srcId="{91A012A5-7112-451D-90EC-ECE97151C5F4}" destId="{E9CE5F09-62B7-4435-A90D-4B32B1F6AD0D}" srcOrd="1" destOrd="0" parTransId="{24FB00CE-323C-4697-A38D-E676CF388662}" sibTransId="{068BCAC0-426D-4248-8E78-F6E2C1462A01}"/>
    <dgm:cxn modelId="{E786B00F-9947-46D6-9419-336C1C2F3FE2}" srcId="{A53CF980-5A8C-46B4-B4DA-0096A7AA1453}" destId="{DEEA4102-D429-4D71-98F6-ED80B2CABD36}" srcOrd="0" destOrd="0" parTransId="{2E0A1203-1A85-41EA-8E2E-9E714DBA1F23}" sibTransId="{43EC5D4B-D481-4BBC-A990-9D362509DCCB}"/>
    <dgm:cxn modelId="{517CBE5A-460D-4937-9FD6-3CBF97D1E0A4}" type="presOf" srcId="{E9CE5F09-62B7-4435-A90D-4B32B1F6AD0D}" destId="{92B5E000-5F59-41C2-A088-E153368CC76C}" srcOrd="0" destOrd="0" presId="urn:microsoft.com/office/officeart/2005/8/layout/chevron2"/>
    <dgm:cxn modelId="{F006BFF5-4B61-43CE-94ED-2EC2BAD983EC}" srcId="{91A012A5-7112-451D-90EC-ECE97151C5F4}" destId="{3715C333-0422-4C14-9FAC-FF9B79AF89F6}" srcOrd="3" destOrd="0" parTransId="{D6657B4C-CD56-40E0-A275-CDC3C37B7EBF}" sibTransId="{FD8751E7-4780-43C5-9159-4DAB65C613C3}"/>
    <dgm:cxn modelId="{1B4FAFF0-9CB8-43BB-9DC1-50DBF16B2028}" srcId="{91A012A5-7112-451D-90EC-ECE97151C5F4}" destId="{02E37A85-492C-447F-BBF6-135BF04408BE}" srcOrd="5" destOrd="0" parTransId="{1907D538-EA32-414D-A3AD-D55707217A99}" sibTransId="{7ED11A4F-5E0C-4706-9E5F-139C240B8F84}"/>
    <dgm:cxn modelId="{2BC366E9-9E29-425C-82C4-7952F646F313}" srcId="{E9CE5F09-62B7-4435-A90D-4B32B1F6AD0D}" destId="{D5CE5A9B-5440-499C-8BAA-8ED5F7AD33E1}" srcOrd="0" destOrd="0" parTransId="{6CDD8CB8-49E8-434C-A3E8-F7779E9D21E8}" sibTransId="{075EE55C-E1ED-4796-A9D0-E8BF71CB8A64}"/>
    <dgm:cxn modelId="{48FAAE85-40E0-4D51-9F74-E0F4B3138680}" type="presOf" srcId="{AB96B6B3-277D-4B84-9D9D-0D4963C83207}" destId="{373D5692-35E3-41E7-B954-C977CF464BA9}" srcOrd="0" destOrd="0" presId="urn:microsoft.com/office/officeart/2005/8/layout/chevron2"/>
    <dgm:cxn modelId="{079BBD99-0B52-4950-A260-510171CED681}" type="presOf" srcId="{3715C333-0422-4C14-9FAC-FF9B79AF89F6}" destId="{FE1BB82C-1BFC-40E4-8EA2-6C9D57E0FAB0}" srcOrd="0" destOrd="0" presId="urn:microsoft.com/office/officeart/2005/8/layout/chevron2"/>
    <dgm:cxn modelId="{49CC5493-41BF-45D6-B9E9-B4350E38383D}" type="presOf" srcId="{E917DDA2-DDD1-4D39-B5D1-0AE635879A6B}" destId="{CFEF466B-8210-4912-BBEF-8712323B5DDF}" srcOrd="0" destOrd="0" presId="urn:microsoft.com/office/officeart/2005/8/layout/chevron2"/>
    <dgm:cxn modelId="{8EE98E10-12BC-4399-959A-7B0BBFE0FD15}" type="presParOf" srcId="{A4D8ECDD-0457-4196-9435-751F413A88EF}" destId="{B4C37A20-65CC-4760-8143-2521315529CF}" srcOrd="0" destOrd="0" presId="urn:microsoft.com/office/officeart/2005/8/layout/chevron2"/>
    <dgm:cxn modelId="{D628E48B-41D5-4C6F-8CF4-4141E5708886}" type="presParOf" srcId="{B4C37A20-65CC-4760-8143-2521315529CF}" destId="{075E9654-4365-40A4-B060-277356D9FD32}" srcOrd="0" destOrd="0" presId="urn:microsoft.com/office/officeart/2005/8/layout/chevron2"/>
    <dgm:cxn modelId="{870D3305-FCC0-4F88-99D3-DD7B0FD799B0}" type="presParOf" srcId="{B4C37A20-65CC-4760-8143-2521315529CF}" destId="{3A7C0D5A-B206-45A4-85A9-ABF922098903}" srcOrd="1" destOrd="0" presId="urn:microsoft.com/office/officeart/2005/8/layout/chevron2"/>
    <dgm:cxn modelId="{7C3C03E2-D9D0-48B8-9381-B3D844F44A9C}" type="presParOf" srcId="{A4D8ECDD-0457-4196-9435-751F413A88EF}" destId="{17145A59-023B-4AAC-B522-0013CEAF0AB6}" srcOrd="1" destOrd="0" presId="urn:microsoft.com/office/officeart/2005/8/layout/chevron2"/>
    <dgm:cxn modelId="{0E135A3C-9A8D-41B4-B735-2BC1C227EE8C}" type="presParOf" srcId="{A4D8ECDD-0457-4196-9435-751F413A88EF}" destId="{88E57A03-9080-43A7-A5FF-8DECB17506F8}" srcOrd="2" destOrd="0" presId="urn:microsoft.com/office/officeart/2005/8/layout/chevron2"/>
    <dgm:cxn modelId="{3B27B087-A78F-478D-A3F9-C9151BAA1EAA}" type="presParOf" srcId="{88E57A03-9080-43A7-A5FF-8DECB17506F8}" destId="{92B5E000-5F59-41C2-A088-E153368CC76C}" srcOrd="0" destOrd="0" presId="urn:microsoft.com/office/officeart/2005/8/layout/chevron2"/>
    <dgm:cxn modelId="{4AE7F132-9FD2-4DC2-8CFC-9628E15CD45F}" type="presParOf" srcId="{88E57A03-9080-43A7-A5FF-8DECB17506F8}" destId="{9E883F8C-AB56-4AFA-BCDF-23ED202AB5CE}" srcOrd="1" destOrd="0" presId="urn:microsoft.com/office/officeart/2005/8/layout/chevron2"/>
    <dgm:cxn modelId="{46852A53-8F5B-4783-B425-21A93AB19737}" type="presParOf" srcId="{A4D8ECDD-0457-4196-9435-751F413A88EF}" destId="{A71F67A2-54A2-4440-919D-4B366343CE66}" srcOrd="3" destOrd="0" presId="urn:microsoft.com/office/officeart/2005/8/layout/chevron2"/>
    <dgm:cxn modelId="{7B3F8D5C-F8FD-481C-AAB0-BB40030067C9}" type="presParOf" srcId="{A4D8ECDD-0457-4196-9435-751F413A88EF}" destId="{587A5FEB-2018-4619-9B3E-3A9476EF4F76}" srcOrd="4" destOrd="0" presId="urn:microsoft.com/office/officeart/2005/8/layout/chevron2"/>
    <dgm:cxn modelId="{7019973A-2031-46AA-A155-285590E6F98A}" type="presParOf" srcId="{587A5FEB-2018-4619-9B3E-3A9476EF4F76}" destId="{398729C5-0E43-40A9-B697-CC1C84011E4F}" srcOrd="0" destOrd="0" presId="urn:microsoft.com/office/officeart/2005/8/layout/chevron2"/>
    <dgm:cxn modelId="{36882AF1-3AE2-4D9B-A1BC-2E5DFA9BEB1D}" type="presParOf" srcId="{587A5FEB-2018-4619-9B3E-3A9476EF4F76}" destId="{EC8973CB-16D1-4E6A-A5F3-9A88230CE5DE}" srcOrd="1" destOrd="0" presId="urn:microsoft.com/office/officeart/2005/8/layout/chevron2"/>
    <dgm:cxn modelId="{6272BEBA-47B2-482C-877E-C1651A12EE87}" type="presParOf" srcId="{A4D8ECDD-0457-4196-9435-751F413A88EF}" destId="{F85BC109-1C10-4C9E-8109-B9C9EC6BB181}" srcOrd="5" destOrd="0" presId="urn:microsoft.com/office/officeart/2005/8/layout/chevron2"/>
    <dgm:cxn modelId="{FB0618CC-7541-4EE6-A1DF-E5B578CC8CE3}" type="presParOf" srcId="{A4D8ECDD-0457-4196-9435-751F413A88EF}" destId="{3970CB7D-3D37-4B53-8906-61FA7E2096BE}" srcOrd="6" destOrd="0" presId="urn:microsoft.com/office/officeart/2005/8/layout/chevron2"/>
    <dgm:cxn modelId="{6209E641-C3C7-4EE7-8B3A-6FCC9AFF5E34}" type="presParOf" srcId="{3970CB7D-3D37-4B53-8906-61FA7E2096BE}" destId="{FE1BB82C-1BFC-40E4-8EA2-6C9D57E0FAB0}" srcOrd="0" destOrd="0" presId="urn:microsoft.com/office/officeart/2005/8/layout/chevron2"/>
    <dgm:cxn modelId="{29DA8CAB-AA7A-4353-B3D4-A8130E1D7278}" type="presParOf" srcId="{3970CB7D-3D37-4B53-8906-61FA7E2096BE}" destId="{9525BBCE-4E3A-41C5-8732-E3058DC878E3}" srcOrd="1" destOrd="0" presId="urn:microsoft.com/office/officeart/2005/8/layout/chevron2"/>
    <dgm:cxn modelId="{5F9C1376-2602-44FB-8F07-822935D610FD}" type="presParOf" srcId="{A4D8ECDD-0457-4196-9435-751F413A88EF}" destId="{F31B1436-260C-4693-992C-1F36A549D9A5}" srcOrd="7" destOrd="0" presId="urn:microsoft.com/office/officeart/2005/8/layout/chevron2"/>
    <dgm:cxn modelId="{062149CE-5686-4FC1-B64E-1D1E5FEB91DE}" type="presParOf" srcId="{A4D8ECDD-0457-4196-9435-751F413A88EF}" destId="{1B1BE6CE-3379-4B68-B98D-D73A70BF66B1}" srcOrd="8" destOrd="0" presId="urn:microsoft.com/office/officeart/2005/8/layout/chevron2"/>
    <dgm:cxn modelId="{3997EF07-D79C-482A-9B9F-EF64E3CC2AAD}" type="presParOf" srcId="{1B1BE6CE-3379-4B68-B98D-D73A70BF66B1}" destId="{373D5692-35E3-41E7-B954-C977CF464BA9}" srcOrd="0" destOrd="0" presId="urn:microsoft.com/office/officeart/2005/8/layout/chevron2"/>
    <dgm:cxn modelId="{AC68A509-D2B1-4668-A472-994C9BAC6A72}" type="presParOf" srcId="{1B1BE6CE-3379-4B68-B98D-D73A70BF66B1}" destId="{CFEF466B-8210-4912-BBEF-8712323B5DDF}" srcOrd="1" destOrd="0" presId="urn:microsoft.com/office/officeart/2005/8/layout/chevron2"/>
    <dgm:cxn modelId="{AA5244C3-F854-4D17-8CD8-82907CF81FFD}" type="presParOf" srcId="{A4D8ECDD-0457-4196-9435-751F413A88EF}" destId="{30E94FF5-9E9F-4B2A-BB9B-B6D7605775FC}" srcOrd="9" destOrd="0" presId="urn:microsoft.com/office/officeart/2005/8/layout/chevron2"/>
    <dgm:cxn modelId="{2E928C5C-E295-45FE-8B60-ADBD1E6E3DF6}" type="presParOf" srcId="{A4D8ECDD-0457-4196-9435-751F413A88EF}" destId="{FA3ED003-06D6-4B24-ADA7-80281FD1AB75}" srcOrd="10" destOrd="0" presId="urn:microsoft.com/office/officeart/2005/8/layout/chevron2"/>
    <dgm:cxn modelId="{33D2D8A9-D7AC-48E9-A804-6801E4A8AAEC}" type="presParOf" srcId="{FA3ED003-06D6-4B24-ADA7-80281FD1AB75}" destId="{7F964A71-44EC-4B19-924E-6A28A615DA79}" srcOrd="0" destOrd="0" presId="urn:microsoft.com/office/officeart/2005/8/layout/chevron2"/>
    <dgm:cxn modelId="{4FF4EC43-2E91-45F3-ADF9-2C42CA23CD04}" type="presParOf" srcId="{FA3ED003-06D6-4B24-ADA7-80281FD1AB75}" destId="{71F540B2-3B28-42F7-9CCC-BD766DCCD3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A012A5-7112-451D-90EC-ECE97151C5F4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9CE5F09-62B7-4435-A90D-4B32B1F6AD0D}">
      <dgm:prSet phldrT="[Текст]" custT="1"/>
      <dgm:spPr>
        <a:ln w="38100">
          <a:solidFill>
            <a:srgbClr val="99FF33"/>
          </a:solidFill>
        </a:ln>
      </dgm:spPr>
      <dgm:t>
        <a:bodyPr/>
        <a:lstStyle/>
        <a:p>
          <a:endParaRPr lang="ru-RU" sz="1800" i="0" dirty="0">
            <a:latin typeface="Franklin Gothic Medium" pitchFamily="34" charset="0"/>
          </a:endParaRPr>
        </a:p>
      </dgm:t>
    </dgm:pt>
    <dgm:pt modelId="{24FB00CE-323C-4697-A38D-E676CF388662}" type="parTrans" cxnId="{2FEAB3FF-CAB4-4D61-A815-DA2AF6A0171D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068BCAC0-426D-4248-8E78-F6E2C1462A01}" type="sibTrans" cxnId="{2FEAB3FF-CAB4-4D61-A815-DA2AF6A0171D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A53CF980-5A8C-46B4-B4DA-0096A7AA1453}">
      <dgm:prSet phldrT="[Текст]" custT="1"/>
      <dgm:spPr>
        <a:ln w="38100">
          <a:solidFill>
            <a:srgbClr val="00FF99"/>
          </a:solidFill>
        </a:ln>
      </dgm:spPr>
      <dgm:t>
        <a:bodyPr/>
        <a:lstStyle/>
        <a:p>
          <a:endParaRPr lang="ru-RU" sz="1800" i="0" dirty="0">
            <a:latin typeface="Franklin Gothic Medium" pitchFamily="34" charset="0"/>
          </a:endParaRPr>
        </a:p>
      </dgm:t>
    </dgm:pt>
    <dgm:pt modelId="{4B890B0D-B934-44C3-ADF4-043D8692C282}" type="parTrans" cxnId="{D4FD1966-CEA7-4EAC-B3D2-5C9B602F161C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26FBF62A-166C-44BD-91E9-8B7C22520064}" type="sibTrans" cxnId="{D4FD1966-CEA7-4EAC-B3D2-5C9B602F161C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72A0EC8C-0838-46BF-8DDC-6E8A8816FAAE}">
      <dgm:prSet custT="1"/>
      <dgm:spPr>
        <a:ln w="38100">
          <a:solidFill>
            <a:srgbClr val="FFCC00"/>
          </a:solidFill>
        </a:ln>
      </dgm:spPr>
      <dgm:t>
        <a:bodyPr/>
        <a:lstStyle/>
        <a:p>
          <a:endParaRPr lang="ru-RU" sz="1800" i="0" dirty="0">
            <a:latin typeface="Franklin Gothic Medium" pitchFamily="34" charset="0"/>
          </a:endParaRPr>
        </a:p>
      </dgm:t>
    </dgm:pt>
    <dgm:pt modelId="{1284E2D1-3DA2-4D7A-B392-DD17C1E7B216}" type="parTrans" cxnId="{805D7C32-2D8D-4B30-98E2-307F88AE19F7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29FEB0B0-8911-464B-9B53-8529FFED83F9}" type="sibTrans" cxnId="{805D7C32-2D8D-4B30-98E2-307F88AE19F7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3715C333-0422-4C14-9FAC-FF9B79AF89F6}">
      <dgm:prSet custT="1"/>
      <dgm:spPr>
        <a:ln w="38100">
          <a:solidFill>
            <a:srgbClr val="6699FF"/>
          </a:solidFill>
        </a:ln>
      </dgm:spPr>
      <dgm:t>
        <a:bodyPr/>
        <a:lstStyle/>
        <a:p>
          <a:endParaRPr lang="ru-RU" sz="1800" i="0" dirty="0">
            <a:latin typeface="Franklin Gothic Medium" pitchFamily="34" charset="0"/>
          </a:endParaRPr>
        </a:p>
      </dgm:t>
    </dgm:pt>
    <dgm:pt modelId="{D6657B4C-CD56-40E0-A275-CDC3C37B7EBF}" type="parTrans" cxnId="{F006BFF5-4B61-43CE-94ED-2EC2BAD983EC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FD8751E7-4780-43C5-9159-4DAB65C613C3}" type="sibTrans" cxnId="{F006BFF5-4B61-43CE-94ED-2EC2BAD983EC}">
      <dgm:prSet/>
      <dgm:spPr/>
      <dgm:t>
        <a:bodyPr/>
        <a:lstStyle/>
        <a:p>
          <a:endParaRPr lang="ru-RU" sz="1800">
            <a:latin typeface="Franklin Gothic Medium" pitchFamily="34" charset="0"/>
          </a:endParaRPr>
        </a:p>
      </dgm:t>
    </dgm:pt>
    <dgm:pt modelId="{D5CE5A9B-5440-499C-8BAA-8ED5F7AD33E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Повышение квалификации педагогических работников по вопросам апробации ПАОП  ООО ОВЗ</a:t>
          </a:r>
          <a:endParaRPr lang="ru-RU" sz="1800" b="1" dirty="0">
            <a:solidFill>
              <a:srgbClr val="7030A0"/>
            </a:solidFill>
          </a:endParaRPr>
        </a:p>
      </dgm:t>
    </dgm:pt>
    <dgm:pt modelId="{6CDD8CB8-49E8-434C-A3E8-F7779E9D21E8}" type="parTrans" cxnId="{2BC366E9-9E29-425C-82C4-7952F646F313}">
      <dgm:prSet/>
      <dgm:spPr/>
      <dgm:t>
        <a:bodyPr/>
        <a:lstStyle/>
        <a:p>
          <a:endParaRPr lang="ru-RU"/>
        </a:p>
      </dgm:t>
    </dgm:pt>
    <dgm:pt modelId="{075EE55C-E1ED-4796-A9D0-E8BF71CB8A64}" type="sibTrans" cxnId="{2BC366E9-9E29-425C-82C4-7952F646F313}">
      <dgm:prSet/>
      <dgm:spPr/>
      <dgm:t>
        <a:bodyPr/>
        <a:lstStyle/>
        <a:p>
          <a:endParaRPr lang="ru-RU"/>
        </a:p>
      </dgm:t>
    </dgm:pt>
    <dgm:pt modelId="{DEEA4102-D429-4D71-98F6-ED80B2CABD36}">
      <dgm:prSet custT="1"/>
      <dgm:spPr>
        <a:solidFill>
          <a:srgbClr val="79E2E7">
            <a:alpha val="89804"/>
          </a:srgbClr>
        </a:solidFill>
      </dgm:spPr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Участие в обучающих, методических мероприятиях по вопросам апробации ПАОП ООО ОВЗ</a:t>
          </a:r>
          <a:endParaRPr lang="ru-RU" sz="1800" b="1" dirty="0">
            <a:solidFill>
              <a:srgbClr val="7030A0"/>
            </a:solidFill>
          </a:endParaRPr>
        </a:p>
      </dgm:t>
    </dgm:pt>
    <dgm:pt modelId="{2E0A1203-1A85-41EA-8E2E-9E714DBA1F23}" type="parTrans" cxnId="{E786B00F-9947-46D6-9419-336C1C2F3FE2}">
      <dgm:prSet/>
      <dgm:spPr/>
      <dgm:t>
        <a:bodyPr/>
        <a:lstStyle/>
        <a:p>
          <a:endParaRPr lang="ru-RU"/>
        </a:p>
      </dgm:t>
    </dgm:pt>
    <dgm:pt modelId="{43EC5D4B-D481-4BBC-A990-9D362509DCCB}" type="sibTrans" cxnId="{E786B00F-9947-46D6-9419-336C1C2F3FE2}">
      <dgm:prSet/>
      <dgm:spPr/>
      <dgm:t>
        <a:bodyPr/>
        <a:lstStyle/>
        <a:p>
          <a:endParaRPr lang="ru-RU"/>
        </a:p>
      </dgm:t>
    </dgm:pt>
    <dgm:pt modelId="{B9394D02-BDFA-405F-9718-B547482EBDC2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Проведение</a:t>
          </a:r>
          <a:r>
            <a:rPr lang="ru-RU" sz="1800" b="1" baseline="0" dirty="0" smtClean="0">
              <a:solidFill>
                <a:srgbClr val="7030A0"/>
              </a:solidFill>
            </a:rPr>
            <a:t> педагогического совета по подведению промежуточных итогов апробации ПАОП ООО ОВЗ</a:t>
          </a:r>
          <a:endParaRPr lang="ru-RU" sz="1800" b="1" dirty="0">
            <a:solidFill>
              <a:srgbClr val="7030A0"/>
            </a:solidFill>
          </a:endParaRPr>
        </a:p>
      </dgm:t>
    </dgm:pt>
    <dgm:pt modelId="{9123190A-B21E-4A7E-9B45-BC7AC09A0877}" type="parTrans" cxnId="{66410942-FE79-4EEC-99CA-F98D3D26C5A3}">
      <dgm:prSet/>
      <dgm:spPr/>
      <dgm:t>
        <a:bodyPr/>
        <a:lstStyle/>
        <a:p>
          <a:endParaRPr lang="ru-RU"/>
        </a:p>
      </dgm:t>
    </dgm:pt>
    <dgm:pt modelId="{5844041E-0C2A-48F6-B0EC-61C258CBABDC}" type="sibTrans" cxnId="{66410942-FE79-4EEC-99CA-F98D3D26C5A3}">
      <dgm:prSet/>
      <dgm:spPr/>
      <dgm:t>
        <a:bodyPr/>
        <a:lstStyle/>
        <a:p>
          <a:endParaRPr lang="ru-RU"/>
        </a:p>
      </dgm:t>
    </dgm:pt>
    <dgm:pt modelId="{7669DC85-A99B-4F86-A050-A5ED4634B78B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Совершенствование нормативно-правового, методического, информационного и аналитического обеспечения апробации ПАОП ООО ОВЗ</a:t>
          </a:r>
          <a:endParaRPr lang="ru-RU" sz="1800" b="1" dirty="0">
            <a:solidFill>
              <a:srgbClr val="7030A0"/>
            </a:solidFill>
          </a:endParaRPr>
        </a:p>
      </dgm:t>
    </dgm:pt>
    <dgm:pt modelId="{A938C959-BA97-4DCD-B499-F5D2AB0C98BE}" type="parTrans" cxnId="{9B1D84F9-1592-4845-96E4-CB82B8D127B7}">
      <dgm:prSet/>
      <dgm:spPr/>
      <dgm:t>
        <a:bodyPr/>
        <a:lstStyle/>
        <a:p>
          <a:endParaRPr lang="ru-RU"/>
        </a:p>
      </dgm:t>
    </dgm:pt>
    <dgm:pt modelId="{07C314E5-BA51-4344-9871-B7CEDB3155C9}" type="sibTrans" cxnId="{9B1D84F9-1592-4845-96E4-CB82B8D127B7}">
      <dgm:prSet/>
      <dgm:spPr/>
      <dgm:t>
        <a:bodyPr/>
        <a:lstStyle/>
        <a:p>
          <a:endParaRPr lang="ru-RU"/>
        </a:p>
      </dgm:t>
    </dgm:pt>
    <dgm:pt modelId="{7F924C47-0280-499C-8E1B-B8641BCA045A}">
      <dgm:prSet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1FF9A44-E5A1-4CE8-A89B-50015B032BFC}" type="parTrans" cxnId="{1F2AD3B7-3D81-4B3C-831A-279DBC8E45FF}">
      <dgm:prSet/>
      <dgm:spPr/>
      <dgm:t>
        <a:bodyPr/>
        <a:lstStyle/>
        <a:p>
          <a:endParaRPr lang="ru-RU"/>
        </a:p>
      </dgm:t>
    </dgm:pt>
    <dgm:pt modelId="{D30CCB7C-D51B-4EE5-8076-EE30F7E87A97}" type="sibTrans" cxnId="{1F2AD3B7-3D81-4B3C-831A-279DBC8E45FF}">
      <dgm:prSet/>
      <dgm:spPr/>
      <dgm:t>
        <a:bodyPr/>
        <a:lstStyle/>
        <a:p>
          <a:endParaRPr lang="ru-RU"/>
        </a:p>
      </dgm:t>
    </dgm:pt>
    <dgm:pt modelId="{FEF994D3-5B40-4BAA-99BD-1B663DCFEF54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Планирование деятельности ФЭП по апробации ПАОП ООО </a:t>
          </a:r>
          <a:r>
            <a:rPr lang="ru-RU" sz="1800" b="1" dirty="0" smtClean="0">
              <a:solidFill>
                <a:srgbClr val="7030A0"/>
              </a:solidFill>
            </a:rPr>
            <a:t>ОВЗ на </a:t>
          </a:r>
          <a:r>
            <a:rPr lang="ru-RU" sz="1800" b="1" dirty="0" smtClean="0">
              <a:solidFill>
                <a:srgbClr val="7030A0"/>
              </a:solidFill>
            </a:rPr>
            <a:t>следующий учебный год</a:t>
          </a:r>
          <a:endParaRPr lang="ru-RU" sz="1800" b="1" dirty="0">
            <a:solidFill>
              <a:srgbClr val="7030A0"/>
            </a:solidFill>
          </a:endParaRPr>
        </a:p>
      </dgm:t>
    </dgm:pt>
    <dgm:pt modelId="{052F1400-6CC6-42E1-9BC4-39BAD9371CF9}" type="parTrans" cxnId="{3A64B1CB-4B49-482C-BE63-641D7F827FDF}">
      <dgm:prSet/>
      <dgm:spPr/>
      <dgm:t>
        <a:bodyPr/>
        <a:lstStyle/>
        <a:p>
          <a:endParaRPr lang="ru-RU"/>
        </a:p>
      </dgm:t>
    </dgm:pt>
    <dgm:pt modelId="{94FDEBBD-570F-455D-8486-08552B9A8AD1}" type="sibTrans" cxnId="{3A64B1CB-4B49-482C-BE63-641D7F827FDF}">
      <dgm:prSet/>
      <dgm:spPr/>
      <dgm:t>
        <a:bodyPr/>
        <a:lstStyle/>
        <a:p>
          <a:endParaRPr lang="ru-RU"/>
        </a:p>
      </dgm:t>
    </dgm:pt>
    <dgm:pt modelId="{A4D8ECDD-0457-4196-9435-751F413A88EF}" type="pres">
      <dgm:prSet presAssocID="{91A012A5-7112-451D-90EC-ECE97151C5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C37A20-65CC-4760-8143-2521315529CF}" type="pres">
      <dgm:prSet presAssocID="{72A0EC8C-0838-46BF-8DDC-6E8A8816FAAE}" presName="composite" presStyleCnt="0"/>
      <dgm:spPr/>
    </dgm:pt>
    <dgm:pt modelId="{075E9654-4365-40A4-B060-277356D9FD32}" type="pres">
      <dgm:prSet presAssocID="{72A0EC8C-0838-46BF-8DDC-6E8A8816FAA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C0D5A-B206-45A4-85A9-ABF922098903}" type="pres">
      <dgm:prSet presAssocID="{72A0EC8C-0838-46BF-8DDC-6E8A8816FAAE}" presName="descendantText" presStyleLbl="alignAcc1" presStyleIdx="0" presStyleCnt="5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45A59-023B-4AAC-B522-0013CEAF0AB6}" type="pres">
      <dgm:prSet presAssocID="{29FEB0B0-8911-464B-9B53-8529FFED83F9}" presName="sp" presStyleCnt="0"/>
      <dgm:spPr/>
    </dgm:pt>
    <dgm:pt modelId="{88E57A03-9080-43A7-A5FF-8DECB17506F8}" type="pres">
      <dgm:prSet presAssocID="{E9CE5F09-62B7-4435-A90D-4B32B1F6AD0D}" presName="composite" presStyleCnt="0"/>
      <dgm:spPr/>
    </dgm:pt>
    <dgm:pt modelId="{92B5E000-5F59-41C2-A088-E153368CC76C}" type="pres">
      <dgm:prSet presAssocID="{E9CE5F09-62B7-4435-A90D-4B32B1F6AD0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83F8C-AB56-4AFA-BCDF-23ED202AB5CE}" type="pres">
      <dgm:prSet presAssocID="{E9CE5F09-62B7-4435-A90D-4B32B1F6AD0D}" presName="descendantText" presStyleLbl="alignAcc1" presStyleIdx="1" presStyleCnt="5" custLinFactNeighborX="-529" custLinFactNeighborY="-2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F67A2-54A2-4440-919D-4B366343CE66}" type="pres">
      <dgm:prSet presAssocID="{068BCAC0-426D-4248-8E78-F6E2C1462A01}" presName="sp" presStyleCnt="0"/>
      <dgm:spPr/>
    </dgm:pt>
    <dgm:pt modelId="{587A5FEB-2018-4619-9B3E-3A9476EF4F76}" type="pres">
      <dgm:prSet presAssocID="{A53CF980-5A8C-46B4-B4DA-0096A7AA1453}" presName="composite" presStyleCnt="0"/>
      <dgm:spPr/>
    </dgm:pt>
    <dgm:pt modelId="{398729C5-0E43-40A9-B697-CC1C84011E4F}" type="pres">
      <dgm:prSet presAssocID="{A53CF980-5A8C-46B4-B4DA-0096A7AA145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973CB-16D1-4E6A-A5F3-9A88230CE5DE}" type="pres">
      <dgm:prSet presAssocID="{A53CF980-5A8C-46B4-B4DA-0096A7AA1453}" presName="descendantText" presStyleLbl="alignAcc1" presStyleIdx="2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BC109-1C10-4C9E-8109-B9C9EC6BB181}" type="pres">
      <dgm:prSet presAssocID="{26FBF62A-166C-44BD-91E9-8B7C22520064}" presName="sp" presStyleCnt="0"/>
      <dgm:spPr/>
    </dgm:pt>
    <dgm:pt modelId="{3970CB7D-3D37-4B53-8906-61FA7E2096BE}" type="pres">
      <dgm:prSet presAssocID="{3715C333-0422-4C14-9FAC-FF9B79AF89F6}" presName="composite" presStyleCnt="0"/>
      <dgm:spPr/>
    </dgm:pt>
    <dgm:pt modelId="{FE1BB82C-1BFC-40E4-8EA2-6C9D57E0FAB0}" type="pres">
      <dgm:prSet presAssocID="{3715C333-0422-4C14-9FAC-FF9B79AF89F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5BBCE-4E3A-41C5-8732-E3058DC878E3}" type="pres">
      <dgm:prSet presAssocID="{3715C333-0422-4C14-9FAC-FF9B79AF89F6}" presName="descendantText" presStyleLbl="alignAcc1" presStyleIdx="3" presStyleCnt="5" custLinFactNeighborX="93" custLinFactNeighborY="-5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BEE25-D38E-47FF-96CB-14209D2F7E02}" type="pres">
      <dgm:prSet presAssocID="{FD8751E7-4780-43C5-9159-4DAB65C613C3}" presName="sp" presStyleCnt="0"/>
      <dgm:spPr/>
    </dgm:pt>
    <dgm:pt modelId="{CF4E64DB-8887-412A-9417-B1023779F079}" type="pres">
      <dgm:prSet presAssocID="{7F924C47-0280-499C-8E1B-B8641BCA045A}" presName="composite" presStyleCnt="0"/>
      <dgm:spPr/>
    </dgm:pt>
    <dgm:pt modelId="{52A5F779-DBFD-4538-967E-FA6D8954B33F}" type="pres">
      <dgm:prSet presAssocID="{7F924C47-0280-499C-8E1B-B8641BCA045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1397D-27DA-4279-B9F1-FD92E3C923B5}" type="pres">
      <dgm:prSet presAssocID="{7F924C47-0280-499C-8E1B-B8641BCA045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64B1CB-4B49-482C-BE63-641D7F827FDF}" srcId="{7F924C47-0280-499C-8E1B-B8641BCA045A}" destId="{FEF994D3-5B40-4BAA-99BD-1B663DCFEF54}" srcOrd="0" destOrd="0" parTransId="{052F1400-6CC6-42E1-9BC4-39BAD9371CF9}" sibTransId="{94FDEBBD-570F-455D-8486-08552B9A8AD1}"/>
    <dgm:cxn modelId="{AF9EC603-89A1-48DF-A60E-B859FE5294FD}" type="presOf" srcId="{FEF994D3-5B40-4BAA-99BD-1B663DCFEF54}" destId="{68B1397D-27DA-4279-B9F1-FD92E3C923B5}" srcOrd="0" destOrd="0" presId="urn:microsoft.com/office/officeart/2005/8/layout/chevron2"/>
    <dgm:cxn modelId="{66410942-FE79-4EEC-99CA-F98D3D26C5A3}" srcId="{3715C333-0422-4C14-9FAC-FF9B79AF89F6}" destId="{B9394D02-BDFA-405F-9718-B547482EBDC2}" srcOrd="0" destOrd="0" parTransId="{9123190A-B21E-4A7E-9B45-BC7AC09A0877}" sibTransId="{5844041E-0C2A-48F6-B0EC-61C258CBABDC}"/>
    <dgm:cxn modelId="{0E5E040C-13AB-4C5B-B59C-F2D60D1D89F1}" type="presOf" srcId="{D5CE5A9B-5440-499C-8BAA-8ED5F7AD33E1}" destId="{9E883F8C-AB56-4AFA-BCDF-23ED202AB5CE}" srcOrd="0" destOrd="0" presId="urn:microsoft.com/office/officeart/2005/8/layout/chevron2"/>
    <dgm:cxn modelId="{805D7C32-2D8D-4B30-98E2-307F88AE19F7}" srcId="{91A012A5-7112-451D-90EC-ECE97151C5F4}" destId="{72A0EC8C-0838-46BF-8DDC-6E8A8816FAAE}" srcOrd="0" destOrd="0" parTransId="{1284E2D1-3DA2-4D7A-B392-DD17C1E7B216}" sibTransId="{29FEB0B0-8911-464B-9B53-8529FFED83F9}"/>
    <dgm:cxn modelId="{D4FD1966-CEA7-4EAC-B3D2-5C9B602F161C}" srcId="{91A012A5-7112-451D-90EC-ECE97151C5F4}" destId="{A53CF980-5A8C-46B4-B4DA-0096A7AA1453}" srcOrd="2" destOrd="0" parTransId="{4B890B0D-B934-44C3-ADF4-043D8692C282}" sibTransId="{26FBF62A-166C-44BD-91E9-8B7C22520064}"/>
    <dgm:cxn modelId="{E28DFA56-1D5D-4C80-8DEC-62C4A3DCA520}" type="presOf" srcId="{A53CF980-5A8C-46B4-B4DA-0096A7AA1453}" destId="{398729C5-0E43-40A9-B697-CC1C84011E4F}" srcOrd="0" destOrd="0" presId="urn:microsoft.com/office/officeart/2005/8/layout/chevron2"/>
    <dgm:cxn modelId="{5073717D-66AA-46EF-8922-FFF84066FBE8}" type="presOf" srcId="{91A012A5-7112-451D-90EC-ECE97151C5F4}" destId="{A4D8ECDD-0457-4196-9435-751F413A88EF}" srcOrd="0" destOrd="0" presId="urn:microsoft.com/office/officeart/2005/8/layout/chevron2"/>
    <dgm:cxn modelId="{9B1D84F9-1592-4845-96E4-CB82B8D127B7}" srcId="{72A0EC8C-0838-46BF-8DDC-6E8A8816FAAE}" destId="{7669DC85-A99B-4F86-A050-A5ED4634B78B}" srcOrd="0" destOrd="0" parTransId="{A938C959-BA97-4DCD-B499-F5D2AB0C98BE}" sibTransId="{07C314E5-BA51-4344-9871-B7CEDB3155C9}"/>
    <dgm:cxn modelId="{9132817C-6A0A-48D0-99DB-64EBE1631DAE}" type="presOf" srcId="{DEEA4102-D429-4D71-98F6-ED80B2CABD36}" destId="{EC8973CB-16D1-4E6A-A5F3-9A88230CE5DE}" srcOrd="0" destOrd="0" presId="urn:microsoft.com/office/officeart/2005/8/layout/chevron2"/>
    <dgm:cxn modelId="{A91F5788-DEA1-49C0-950E-8804D2C5F9A1}" type="presOf" srcId="{E9CE5F09-62B7-4435-A90D-4B32B1F6AD0D}" destId="{92B5E000-5F59-41C2-A088-E153368CC76C}" srcOrd="0" destOrd="0" presId="urn:microsoft.com/office/officeart/2005/8/layout/chevron2"/>
    <dgm:cxn modelId="{1F2AD3B7-3D81-4B3C-831A-279DBC8E45FF}" srcId="{91A012A5-7112-451D-90EC-ECE97151C5F4}" destId="{7F924C47-0280-499C-8E1B-B8641BCA045A}" srcOrd="4" destOrd="0" parTransId="{91FF9A44-E5A1-4CE8-A89B-50015B032BFC}" sibTransId="{D30CCB7C-D51B-4EE5-8076-EE30F7E87A97}"/>
    <dgm:cxn modelId="{9531C0F5-5074-4133-B3D9-73D33BC51BBA}" type="presOf" srcId="{7F924C47-0280-499C-8E1B-B8641BCA045A}" destId="{52A5F779-DBFD-4538-967E-FA6D8954B33F}" srcOrd="0" destOrd="0" presId="urn:microsoft.com/office/officeart/2005/8/layout/chevron2"/>
    <dgm:cxn modelId="{2FEAB3FF-CAB4-4D61-A815-DA2AF6A0171D}" srcId="{91A012A5-7112-451D-90EC-ECE97151C5F4}" destId="{E9CE5F09-62B7-4435-A90D-4B32B1F6AD0D}" srcOrd="1" destOrd="0" parTransId="{24FB00CE-323C-4697-A38D-E676CF388662}" sibTransId="{068BCAC0-426D-4248-8E78-F6E2C1462A01}"/>
    <dgm:cxn modelId="{E786B00F-9947-46D6-9419-336C1C2F3FE2}" srcId="{A53CF980-5A8C-46B4-B4DA-0096A7AA1453}" destId="{DEEA4102-D429-4D71-98F6-ED80B2CABD36}" srcOrd="0" destOrd="0" parTransId="{2E0A1203-1A85-41EA-8E2E-9E714DBA1F23}" sibTransId="{43EC5D4B-D481-4BBC-A990-9D362509DCCB}"/>
    <dgm:cxn modelId="{F006BFF5-4B61-43CE-94ED-2EC2BAD983EC}" srcId="{91A012A5-7112-451D-90EC-ECE97151C5F4}" destId="{3715C333-0422-4C14-9FAC-FF9B79AF89F6}" srcOrd="3" destOrd="0" parTransId="{D6657B4C-CD56-40E0-A275-CDC3C37B7EBF}" sibTransId="{FD8751E7-4780-43C5-9159-4DAB65C613C3}"/>
    <dgm:cxn modelId="{78E26850-B88F-4FB1-9227-3ACF2A5DDC42}" type="presOf" srcId="{B9394D02-BDFA-405F-9718-B547482EBDC2}" destId="{9525BBCE-4E3A-41C5-8732-E3058DC878E3}" srcOrd="0" destOrd="0" presId="urn:microsoft.com/office/officeart/2005/8/layout/chevron2"/>
    <dgm:cxn modelId="{2BC366E9-9E29-425C-82C4-7952F646F313}" srcId="{E9CE5F09-62B7-4435-A90D-4B32B1F6AD0D}" destId="{D5CE5A9B-5440-499C-8BAA-8ED5F7AD33E1}" srcOrd="0" destOrd="0" parTransId="{6CDD8CB8-49E8-434C-A3E8-F7779E9D21E8}" sibTransId="{075EE55C-E1ED-4796-A9D0-E8BF71CB8A64}"/>
    <dgm:cxn modelId="{0DC36CB2-1232-4E0B-8242-6DD4D9E65863}" type="presOf" srcId="{7669DC85-A99B-4F86-A050-A5ED4634B78B}" destId="{3A7C0D5A-B206-45A4-85A9-ABF922098903}" srcOrd="0" destOrd="0" presId="urn:microsoft.com/office/officeart/2005/8/layout/chevron2"/>
    <dgm:cxn modelId="{2ECFD228-AC8E-46B8-BCAE-90418D0ECF71}" type="presOf" srcId="{72A0EC8C-0838-46BF-8DDC-6E8A8816FAAE}" destId="{075E9654-4365-40A4-B060-277356D9FD32}" srcOrd="0" destOrd="0" presId="urn:microsoft.com/office/officeart/2005/8/layout/chevron2"/>
    <dgm:cxn modelId="{83FE2337-DD75-4D8A-A9AA-9C34ECC80B79}" type="presOf" srcId="{3715C333-0422-4C14-9FAC-FF9B79AF89F6}" destId="{FE1BB82C-1BFC-40E4-8EA2-6C9D57E0FAB0}" srcOrd="0" destOrd="0" presId="urn:microsoft.com/office/officeart/2005/8/layout/chevron2"/>
    <dgm:cxn modelId="{ABF1D458-13B8-4BD9-9D1C-CFFCCF5588B5}" type="presParOf" srcId="{A4D8ECDD-0457-4196-9435-751F413A88EF}" destId="{B4C37A20-65CC-4760-8143-2521315529CF}" srcOrd="0" destOrd="0" presId="urn:microsoft.com/office/officeart/2005/8/layout/chevron2"/>
    <dgm:cxn modelId="{4E1AF7BC-7A36-4CAB-9ACA-95E929E2EAFA}" type="presParOf" srcId="{B4C37A20-65CC-4760-8143-2521315529CF}" destId="{075E9654-4365-40A4-B060-277356D9FD32}" srcOrd="0" destOrd="0" presId="urn:microsoft.com/office/officeart/2005/8/layout/chevron2"/>
    <dgm:cxn modelId="{13463C48-02DF-4A8A-B0BF-2DD7C3AAE09E}" type="presParOf" srcId="{B4C37A20-65CC-4760-8143-2521315529CF}" destId="{3A7C0D5A-B206-45A4-85A9-ABF922098903}" srcOrd="1" destOrd="0" presId="urn:microsoft.com/office/officeart/2005/8/layout/chevron2"/>
    <dgm:cxn modelId="{B51996A4-222E-4150-BFA4-2682DBCFF684}" type="presParOf" srcId="{A4D8ECDD-0457-4196-9435-751F413A88EF}" destId="{17145A59-023B-4AAC-B522-0013CEAF0AB6}" srcOrd="1" destOrd="0" presId="urn:microsoft.com/office/officeart/2005/8/layout/chevron2"/>
    <dgm:cxn modelId="{0510B044-07CA-43F5-8A7E-4DBC03C43BCA}" type="presParOf" srcId="{A4D8ECDD-0457-4196-9435-751F413A88EF}" destId="{88E57A03-9080-43A7-A5FF-8DECB17506F8}" srcOrd="2" destOrd="0" presId="urn:microsoft.com/office/officeart/2005/8/layout/chevron2"/>
    <dgm:cxn modelId="{320765D0-A2BC-4A5E-AC95-C6520169A42F}" type="presParOf" srcId="{88E57A03-9080-43A7-A5FF-8DECB17506F8}" destId="{92B5E000-5F59-41C2-A088-E153368CC76C}" srcOrd="0" destOrd="0" presId="urn:microsoft.com/office/officeart/2005/8/layout/chevron2"/>
    <dgm:cxn modelId="{20244AD0-71E1-4C48-95A5-1FB25B770D36}" type="presParOf" srcId="{88E57A03-9080-43A7-A5FF-8DECB17506F8}" destId="{9E883F8C-AB56-4AFA-BCDF-23ED202AB5CE}" srcOrd="1" destOrd="0" presId="urn:microsoft.com/office/officeart/2005/8/layout/chevron2"/>
    <dgm:cxn modelId="{B7CEE872-FFA8-48F0-9F33-7D288E75EB11}" type="presParOf" srcId="{A4D8ECDD-0457-4196-9435-751F413A88EF}" destId="{A71F67A2-54A2-4440-919D-4B366343CE66}" srcOrd="3" destOrd="0" presId="urn:microsoft.com/office/officeart/2005/8/layout/chevron2"/>
    <dgm:cxn modelId="{BEA4C8BF-B20A-4008-85CA-CBB770A95EE8}" type="presParOf" srcId="{A4D8ECDD-0457-4196-9435-751F413A88EF}" destId="{587A5FEB-2018-4619-9B3E-3A9476EF4F76}" srcOrd="4" destOrd="0" presId="urn:microsoft.com/office/officeart/2005/8/layout/chevron2"/>
    <dgm:cxn modelId="{0C4CEDE3-F3D6-4516-97E5-287C366171E5}" type="presParOf" srcId="{587A5FEB-2018-4619-9B3E-3A9476EF4F76}" destId="{398729C5-0E43-40A9-B697-CC1C84011E4F}" srcOrd="0" destOrd="0" presId="urn:microsoft.com/office/officeart/2005/8/layout/chevron2"/>
    <dgm:cxn modelId="{42230FB0-331E-4914-AAA5-CA7DA7DE7F88}" type="presParOf" srcId="{587A5FEB-2018-4619-9B3E-3A9476EF4F76}" destId="{EC8973CB-16D1-4E6A-A5F3-9A88230CE5DE}" srcOrd="1" destOrd="0" presId="urn:microsoft.com/office/officeart/2005/8/layout/chevron2"/>
    <dgm:cxn modelId="{00EFA93F-1B71-48C1-855B-D99C451CF6A2}" type="presParOf" srcId="{A4D8ECDD-0457-4196-9435-751F413A88EF}" destId="{F85BC109-1C10-4C9E-8109-B9C9EC6BB181}" srcOrd="5" destOrd="0" presId="urn:microsoft.com/office/officeart/2005/8/layout/chevron2"/>
    <dgm:cxn modelId="{EF59CF45-EF2E-418C-B254-B39C8F4217F7}" type="presParOf" srcId="{A4D8ECDD-0457-4196-9435-751F413A88EF}" destId="{3970CB7D-3D37-4B53-8906-61FA7E2096BE}" srcOrd="6" destOrd="0" presId="urn:microsoft.com/office/officeart/2005/8/layout/chevron2"/>
    <dgm:cxn modelId="{C913976E-0FBC-453B-8381-1690D3F91318}" type="presParOf" srcId="{3970CB7D-3D37-4B53-8906-61FA7E2096BE}" destId="{FE1BB82C-1BFC-40E4-8EA2-6C9D57E0FAB0}" srcOrd="0" destOrd="0" presId="urn:microsoft.com/office/officeart/2005/8/layout/chevron2"/>
    <dgm:cxn modelId="{65F2F369-832E-4754-A56E-333F681F8E16}" type="presParOf" srcId="{3970CB7D-3D37-4B53-8906-61FA7E2096BE}" destId="{9525BBCE-4E3A-41C5-8732-E3058DC878E3}" srcOrd="1" destOrd="0" presId="urn:microsoft.com/office/officeart/2005/8/layout/chevron2"/>
    <dgm:cxn modelId="{093390E7-8BC6-461C-B3B7-55F97AFA7DE0}" type="presParOf" srcId="{A4D8ECDD-0457-4196-9435-751F413A88EF}" destId="{C26BEE25-D38E-47FF-96CB-14209D2F7E02}" srcOrd="7" destOrd="0" presId="urn:microsoft.com/office/officeart/2005/8/layout/chevron2"/>
    <dgm:cxn modelId="{358E804F-E6CA-4FDE-8A50-A831B157701F}" type="presParOf" srcId="{A4D8ECDD-0457-4196-9435-751F413A88EF}" destId="{CF4E64DB-8887-412A-9417-B1023779F079}" srcOrd="8" destOrd="0" presId="urn:microsoft.com/office/officeart/2005/8/layout/chevron2"/>
    <dgm:cxn modelId="{ED807B5B-8E87-4F4C-AED7-FD0CCFE833FF}" type="presParOf" srcId="{CF4E64DB-8887-412A-9417-B1023779F079}" destId="{52A5F779-DBFD-4538-967E-FA6D8954B33F}" srcOrd="0" destOrd="0" presId="urn:microsoft.com/office/officeart/2005/8/layout/chevron2"/>
    <dgm:cxn modelId="{E4758298-4C7F-4CDD-9B2E-22F556FC02BA}" type="presParOf" srcId="{CF4E64DB-8887-412A-9417-B1023779F079}" destId="{68B1397D-27DA-4279-B9F1-FD92E3C923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E9654-4365-40A4-B060-277356D9FD32}">
      <dsp:nvSpPr>
        <dsp:cNvPr id="0" name=""/>
        <dsp:cNvSpPr/>
      </dsp:nvSpPr>
      <dsp:spPr>
        <a:xfrm rot="5400000">
          <a:off x="-276192" y="182011"/>
          <a:ext cx="1197147" cy="83800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 cap="flat" cmpd="sng" algn="ctr">
          <a:solidFill>
            <a:srgbClr val="FFCC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dirty="0">
            <a:latin typeface="Franklin Gothic Medium" pitchFamily="34" charset="0"/>
          </a:endParaRPr>
        </a:p>
      </dsp:txBody>
      <dsp:txXfrm rot="-5400000">
        <a:off x="-96619" y="421441"/>
        <a:ext cx="838003" cy="359144"/>
      </dsp:txXfrm>
    </dsp:sp>
    <dsp:sp modelId="{3A7C0D5A-B206-45A4-85A9-ABF922098903}">
      <dsp:nvSpPr>
        <dsp:cNvPr id="0" name=""/>
        <dsp:cNvSpPr/>
      </dsp:nvSpPr>
      <dsp:spPr>
        <a:xfrm rot="5400000">
          <a:off x="3876658" y="-3326075"/>
          <a:ext cx="778145" cy="7435176"/>
        </a:xfrm>
        <a:prstGeom prst="round2SameRect">
          <a:avLst/>
        </a:prstGeom>
        <a:solidFill>
          <a:srgbClr val="FFE79B">
            <a:alpha val="50980"/>
          </a:srgb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1" kern="1200" dirty="0">
            <a:solidFill>
              <a:schemeClr val="accent5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7030A0"/>
              </a:solidFill>
              <a:uFillTx/>
            </a:rPr>
            <a:t>План-график апробации ПАОП ООО глухих обучающихся (вариант 1.2)</a:t>
          </a:r>
          <a:endParaRPr lang="ru-RU" sz="2000" b="1" kern="1200" dirty="0">
            <a:solidFill>
              <a:srgbClr val="7030A0"/>
            </a:solidFill>
            <a:uFillTx/>
          </a:endParaRPr>
        </a:p>
      </dsp:txBody>
      <dsp:txXfrm rot="-5400000">
        <a:off x="548143" y="40426"/>
        <a:ext cx="7397190" cy="702173"/>
      </dsp:txXfrm>
    </dsp:sp>
    <dsp:sp modelId="{92B5E000-5F59-41C2-A088-E153368CC76C}">
      <dsp:nvSpPr>
        <dsp:cNvPr id="0" name=""/>
        <dsp:cNvSpPr/>
      </dsp:nvSpPr>
      <dsp:spPr>
        <a:xfrm rot="5400000">
          <a:off x="-276192" y="1231782"/>
          <a:ext cx="1197147" cy="838003"/>
        </a:xfrm>
        <a:prstGeom prst="chevron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 cap="flat" cmpd="sng" algn="ctr">
          <a:solidFill>
            <a:srgbClr val="99FF3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dirty="0">
            <a:latin typeface="Franklin Gothic Medium" pitchFamily="34" charset="0"/>
          </a:endParaRPr>
        </a:p>
      </dsp:txBody>
      <dsp:txXfrm rot="-5400000">
        <a:off x="-96619" y="1471212"/>
        <a:ext cx="838003" cy="359144"/>
      </dsp:txXfrm>
    </dsp:sp>
    <dsp:sp modelId="{9E883F8C-AB56-4AFA-BCDF-23ED202AB5CE}">
      <dsp:nvSpPr>
        <dsp:cNvPr id="0" name=""/>
        <dsp:cNvSpPr/>
      </dsp:nvSpPr>
      <dsp:spPr>
        <a:xfrm rot="5400000">
          <a:off x="3876658" y="-2224849"/>
          <a:ext cx="778145" cy="733226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7030A0"/>
              </a:solidFill>
            </a:rPr>
            <a:t>«Дорожная карта» апробации ПАОП ООО глухих обучающихся (вариант 1.2)</a:t>
          </a:r>
          <a:endParaRPr lang="ru-RU" sz="2000" b="1" kern="1200" dirty="0">
            <a:solidFill>
              <a:srgbClr val="7030A0"/>
            </a:solidFill>
          </a:endParaRPr>
        </a:p>
      </dsp:txBody>
      <dsp:txXfrm rot="-5400000">
        <a:off x="599598" y="1090197"/>
        <a:ext cx="7294279" cy="702173"/>
      </dsp:txXfrm>
    </dsp:sp>
    <dsp:sp modelId="{398729C5-0E43-40A9-B697-CC1C84011E4F}">
      <dsp:nvSpPr>
        <dsp:cNvPr id="0" name=""/>
        <dsp:cNvSpPr/>
      </dsp:nvSpPr>
      <dsp:spPr>
        <a:xfrm rot="5400000">
          <a:off x="-276192" y="2281552"/>
          <a:ext cx="1197147" cy="838003"/>
        </a:xfrm>
        <a:prstGeom prst="chevron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 cap="flat" cmpd="sng" algn="ctr">
          <a:solidFill>
            <a:srgbClr val="00FF9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dirty="0">
            <a:latin typeface="Franklin Gothic Medium" pitchFamily="34" charset="0"/>
          </a:endParaRPr>
        </a:p>
      </dsp:txBody>
      <dsp:txXfrm rot="-5400000">
        <a:off x="-96619" y="2520982"/>
        <a:ext cx="838003" cy="359144"/>
      </dsp:txXfrm>
    </dsp:sp>
    <dsp:sp modelId="{EC8973CB-16D1-4E6A-A5F3-9A88230CE5DE}">
      <dsp:nvSpPr>
        <dsp:cNvPr id="0" name=""/>
        <dsp:cNvSpPr/>
      </dsp:nvSpPr>
      <dsp:spPr>
        <a:xfrm rot="5400000">
          <a:off x="3876658" y="-1157669"/>
          <a:ext cx="778145" cy="7297445"/>
        </a:xfrm>
        <a:prstGeom prst="round2SameRect">
          <a:avLst/>
        </a:prstGeom>
        <a:solidFill>
          <a:srgbClr val="79E2E7">
            <a:alpha val="89804"/>
          </a:srgbClr>
        </a:soli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7030A0"/>
              </a:solidFill>
            </a:rPr>
            <a:t>Локальный акт о проведении апробации в образовательном учреждении</a:t>
          </a:r>
          <a:endParaRPr lang="ru-RU" sz="2000" b="1" kern="1200" dirty="0">
            <a:solidFill>
              <a:srgbClr val="7030A0"/>
            </a:solidFill>
          </a:endParaRPr>
        </a:p>
      </dsp:txBody>
      <dsp:txXfrm rot="-5400000">
        <a:off x="617008" y="2139967"/>
        <a:ext cx="7259459" cy="702173"/>
      </dsp:txXfrm>
    </dsp:sp>
    <dsp:sp modelId="{FE1BB82C-1BFC-40E4-8EA2-6C9D57E0FAB0}">
      <dsp:nvSpPr>
        <dsp:cNvPr id="0" name=""/>
        <dsp:cNvSpPr/>
      </dsp:nvSpPr>
      <dsp:spPr>
        <a:xfrm rot="5400000">
          <a:off x="-276192" y="3331322"/>
          <a:ext cx="1197147" cy="838003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 cap="flat" cmpd="sng" algn="ctr">
          <a:solidFill>
            <a:srgbClr val="6699F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dirty="0">
            <a:latin typeface="Franklin Gothic Medium" pitchFamily="34" charset="0"/>
          </a:endParaRPr>
        </a:p>
      </dsp:txBody>
      <dsp:txXfrm rot="-5400000">
        <a:off x="-96619" y="3570752"/>
        <a:ext cx="838003" cy="359144"/>
      </dsp:txXfrm>
    </dsp:sp>
    <dsp:sp modelId="{9525BBCE-4E3A-41C5-8732-E3058DC878E3}">
      <dsp:nvSpPr>
        <dsp:cNvPr id="0" name=""/>
        <dsp:cNvSpPr/>
      </dsp:nvSpPr>
      <dsp:spPr>
        <a:xfrm rot="5400000">
          <a:off x="3876658" y="-167783"/>
          <a:ext cx="778145" cy="740796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7030A0"/>
              </a:solidFill>
            </a:rPr>
            <a:t>Создание</a:t>
          </a:r>
          <a:r>
            <a:rPr lang="ru-RU" sz="2000" b="1" kern="1200" baseline="0" dirty="0" smtClean="0">
              <a:solidFill>
                <a:srgbClr val="7030A0"/>
              </a:solidFill>
            </a:rPr>
            <a:t> методической команды по апробации ПАОП ООО глухих обучающихся (вариант 1.2.)</a:t>
          </a:r>
          <a:endParaRPr lang="ru-RU" sz="2000" b="1" kern="1200" dirty="0">
            <a:solidFill>
              <a:srgbClr val="7030A0"/>
            </a:solidFill>
          </a:endParaRPr>
        </a:p>
      </dsp:txBody>
      <dsp:txXfrm rot="-5400000">
        <a:off x="561747" y="3185114"/>
        <a:ext cx="7369982" cy="702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E9654-4365-40A4-B060-277356D9FD32}">
      <dsp:nvSpPr>
        <dsp:cNvPr id="0" name=""/>
        <dsp:cNvSpPr/>
      </dsp:nvSpPr>
      <dsp:spPr>
        <a:xfrm rot="5400000">
          <a:off x="-179572" y="182011"/>
          <a:ext cx="1197147" cy="83800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 cap="flat" cmpd="sng" algn="ctr">
          <a:solidFill>
            <a:srgbClr val="FFCC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dirty="0">
            <a:latin typeface="Franklin Gothic Medium" pitchFamily="34" charset="0"/>
          </a:endParaRPr>
        </a:p>
      </dsp:txBody>
      <dsp:txXfrm rot="-5400000">
        <a:off x="1" y="421441"/>
        <a:ext cx="838003" cy="359144"/>
      </dsp:txXfrm>
    </dsp:sp>
    <dsp:sp modelId="{3A7C0D5A-B206-45A4-85A9-ABF922098903}">
      <dsp:nvSpPr>
        <dsp:cNvPr id="0" name=""/>
        <dsp:cNvSpPr/>
      </dsp:nvSpPr>
      <dsp:spPr>
        <a:xfrm rot="5400000">
          <a:off x="3973278" y="-3132835"/>
          <a:ext cx="778145" cy="7048696"/>
        </a:xfrm>
        <a:prstGeom prst="round2SameRect">
          <a:avLst/>
        </a:prstGeom>
        <a:solidFill>
          <a:srgbClr val="FFE79B">
            <a:alpha val="50980"/>
          </a:srgb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7030A0"/>
              </a:solidFill>
            </a:rPr>
            <a:t>Изучение содержания ПАОП ООО глухих обучающихся (первый год обучения в основной школе) (вариант  1.2)</a:t>
          </a:r>
          <a:endParaRPr lang="ru-RU" sz="1800" b="1" kern="1200" dirty="0">
            <a:solidFill>
              <a:srgbClr val="7030A0"/>
            </a:solidFill>
          </a:endParaRPr>
        </a:p>
      </dsp:txBody>
      <dsp:txXfrm rot="-5400000">
        <a:off x="838003" y="40426"/>
        <a:ext cx="7010710" cy="702173"/>
      </dsp:txXfrm>
    </dsp:sp>
    <dsp:sp modelId="{92B5E000-5F59-41C2-A088-E153368CC76C}">
      <dsp:nvSpPr>
        <dsp:cNvPr id="0" name=""/>
        <dsp:cNvSpPr/>
      </dsp:nvSpPr>
      <dsp:spPr>
        <a:xfrm rot="5400000">
          <a:off x="-179572" y="1231782"/>
          <a:ext cx="1197147" cy="838003"/>
        </a:xfrm>
        <a:prstGeom prst="chevron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 cap="flat" cmpd="sng" algn="ctr">
          <a:solidFill>
            <a:srgbClr val="99FF3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dirty="0">
            <a:latin typeface="Franklin Gothic Medium" pitchFamily="34" charset="0"/>
          </a:endParaRPr>
        </a:p>
      </dsp:txBody>
      <dsp:txXfrm rot="-5400000">
        <a:off x="1" y="1471212"/>
        <a:ext cx="838003" cy="359144"/>
      </dsp:txXfrm>
    </dsp:sp>
    <dsp:sp modelId="{9E883F8C-AB56-4AFA-BCDF-23ED202AB5CE}">
      <dsp:nvSpPr>
        <dsp:cNvPr id="0" name=""/>
        <dsp:cNvSpPr/>
      </dsp:nvSpPr>
      <dsp:spPr>
        <a:xfrm rot="5400000">
          <a:off x="3973278" y="-2083065"/>
          <a:ext cx="778145" cy="7048696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7030A0"/>
              </a:solidFill>
            </a:rPr>
            <a:t>Корректировка рабочих программ учебных предметов и курсов коррекционно-развивающей области</a:t>
          </a:r>
          <a:endParaRPr lang="ru-RU" sz="2000" b="1" kern="1200" dirty="0">
            <a:solidFill>
              <a:srgbClr val="7030A0"/>
            </a:solidFill>
          </a:endParaRPr>
        </a:p>
      </dsp:txBody>
      <dsp:txXfrm rot="-5400000">
        <a:off x="838003" y="1090196"/>
        <a:ext cx="7010710" cy="702173"/>
      </dsp:txXfrm>
    </dsp:sp>
    <dsp:sp modelId="{398729C5-0E43-40A9-B697-CC1C84011E4F}">
      <dsp:nvSpPr>
        <dsp:cNvPr id="0" name=""/>
        <dsp:cNvSpPr/>
      </dsp:nvSpPr>
      <dsp:spPr>
        <a:xfrm rot="5400000">
          <a:off x="-179572" y="2281552"/>
          <a:ext cx="1197147" cy="838003"/>
        </a:xfrm>
        <a:prstGeom prst="chevron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 cap="flat" cmpd="sng" algn="ctr">
          <a:solidFill>
            <a:srgbClr val="00FF9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dirty="0">
            <a:latin typeface="Franklin Gothic Medium" pitchFamily="34" charset="0"/>
          </a:endParaRPr>
        </a:p>
      </dsp:txBody>
      <dsp:txXfrm rot="-5400000">
        <a:off x="1" y="2520982"/>
        <a:ext cx="838003" cy="359144"/>
      </dsp:txXfrm>
    </dsp:sp>
    <dsp:sp modelId="{EC8973CB-16D1-4E6A-A5F3-9A88230CE5DE}">
      <dsp:nvSpPr>
        <dsp:cNvPr id="0" name=""/>
        <dsp:cNvSpPr/>
      </dsp:nvSpPr>
      <dsp:spPr>
        <a:xfrm rot="5400000">
          <a:off x="3973278" y="-1033295"/>
          <a:ext cx="778145" cy="7048696"/>
        </a:xfrm>
        <a:prstGeom prst="round2SameRect">
          <a:avLst/>
        </a:prstGeom>
        <a:solidFill>
          <a:srgbClr val="79E2E7">
            <a:alpha val="89804"/>
          </a:srgbClr>
        </a:soli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7030A0"/>
              </a:solidFill>
            </a:rPr>
            <a:t>Мониторинг материально-технического и кадрового обеспечения образовательного процесса апробации ПАОП ООО ОВЗ</a:t>
          </a:r>
          <a:endParaRPr lang="ru-RU" sz="2000" b="1" kern="1200" dirty="0">
            <a:solidFill>
              <a:srgbClr val="7030A0"/>
            </a:solidFill>
          </a:endParaRPr>
        </a:p>
      </dsp:txBody>
      <dsp:txXfrm rot="-5400000">
        <a:off x="838003" y="2139966"/>
        <a:ext cx="7010710" cy="702173"/>
      </dsp:txXfrm>
    </dsp:sp>
    <dsp:sp modelId="{FE1BB82C-1BFC-40E4-8EA2-6C9D57E0FAB0}">
      <dsp:nvSpPr>
        <dsp:cNvPr id="0" name=""/>
        <dsp:cNvSpPr/>
      </dsp:nvSpPr>
      <dsp:spPr>
        <a:xfrm rot="5400000">
          <a:off x="-179572" y="3331322"/>
          <a:ext cx="1197147" cy="838003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 cap="flat" cmpd="sng" algn="ctr">
          <a:solidFill>
            <a:srgbClr val="6699F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dirty="0">
            <a:latin typeface="Franklin Gothic Medium" pitchFamily="34" charset="0"/>
          </a:endParaRPr>
        </a:p>
      </dsp:txBody>
      <dsp:txXfrm rot="-5400000">
        <a:off x="1" y="3570752"/>
        <a:ext cx="838003" cy="359144"/>
      </dsp:txXfrm>
    </dsp:sp>
    <dsp:sp modelId="{9525BBCE-4E3A-41C5-8732-E3058DC878E3}">
      <dsp:nvSpPr>
        <dsp:cNvPr id="0" name=""/>
        <dsp:cNvSpPr/>
      </dsp:nvSpPr>
      <dsp:spPr>
        <a:xfrm rot="5400000">
          <a:off x="3973278" y="16475"/>
          <a:ext cx="778145" cy="704869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7030A0"/>
              </a:solidFill>
            </a:rPr>
            <a:t>Создание системы работы, обеспечивающей сопровождение апробации ПАОП ООО ОВЗ </a:t>
          </a:r>
          <a:endParaRPr lang="ru-RU" sz="2000" b="1" kern="1200" dirty="0">
            <a:solidFill>
              <a:srgbClr val="7030A0"/>
            </a:solidFill>
          </a:endParaRPr>
        </a:p>
      </dsp:txBody>
      <dsp:txXfrm rot="-5400000">
        <a:off x="838003" y="3189736"/>
        <a:ext cx="7010710" cy="7021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E9654-4365-40A4-B060-277356D9FD32}">
      <dsp:nvSpPr>
        <dsp:cNvPr id="0" name=""/>
        <dsp:cNvSpPr/>
      </dsp:nvSpPr>
      <dsp:spPr>
        <a:xfrm rot="5400000">
          <a:off x="-142905" y="146485"/>
          <a:ext cx="952701" cy="66689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 cap="flat" cmpd="sng" algn="ctr">
          <a:solidFill>
            <a:srgbClr val="FFCC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dirty="0">
            <a:latin typeface="Franklin Gothic Medium" pitchFamily="34" charset="0"/>
          </a:endParaRPr>
        </a:p>
      </dsp:txBody>
      <dsp:txXfrm rot="-5400000">
        <a:off x="1" y="337024"/>
        <a:ext cx="666890" cy="285811"/>
      </dsp:txXfrm>
    </dsp:sp>
    <dsp:sp modelId="{3A7C0D5A-B206-45A4-85A9-ABF922098903}">
      <dsp:nvSpPr>
        <dsp:cNvPr id="0" name=""/>
        <dsp:cNvSpPr/>
      </dsp:nvSpPr>
      <dsp:spPr>
        <a:xfrm rot="5400000">
          <a:off x="3904574" y="-3234102"/>
          <a:ext cx="619255" cy="7094622"/>
        </a:xfrm>
        <a:prstGeom prst="round2SameRect">
          <a:avLst/>
        </a:prstGeom>
        <a:solidFill>
          <a:srgbClr val="FFC000">
            <a:alpha val="19000"/>
          </a:srgb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7030A0"/>
              </a:solidFill>
            </a:rPr>
            <a:t>освоение рукотворного мира в форме его воссоздания, понимания его функционирования и возникающих проблем</a:t>
          </a:r>
          <a:endParaRPr lang="ru-RU" sz="1600" kern="1200" dirty="0">
            <a:solidFill>
              <a:srgbClr val="7030A0"/>
            </a:solidFill>
          </a:endParaRPr>
        </a:p>
      </dsp:txBody>
      <dsp:txXfrm rot="-5400000">
        <a:off x="666891" y="33811"/>
        <a:ext cx="7064392" cy="558795"/>
      </dsp:txXfrm>
    </dsp:sp>
    <dsp:sp modelId="{92B5E000-5F59-41C2-A088-E153368CC76C}">
      <dsp:nvSpPr>
        <dsp:cNvPr id="0" name=""/>
        <dsp:cNvSpPr/>
      </dsp:nvSpPr>
      <dsp:spPr>
        <a:xfrm rot="5400000">
          <a:off x="-142905" y="1001719"/>
          <a:ext cx="952701" cy="666890"/>
        </a:xfrm>
        <a:prstGeom prst="chevron">
          <a:avLst/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 cap="flat" cmpd="sng" algn="ctr">
          <a:solidFill>
            <a:srgbClr val="99FF3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dirty="0">
            <a:latin typeface="Franklin Gothic Medium" pitchFamily="34" charset="0"/>
          </a:endParaRPr>
        </a:p>
      </dsp:txBody>
      <dsp:txXfrm rot="-5400000">
        <a:off x="1" y="1192258"/>
        <a:ext cx="666890" cy="285811"/>
      </dsp:txXfrm>
    </dsp:sp>
    <dsp:sp modelId="{9E883F8C-AB56-4AFA-BCDF-23ED202AB5CE}">
      <dsp:nvSpPr>
        <dsp:cNvPr id="0" name=""/>
        <dsp:cNvSpPr/>
      </dsp:nvSpPr>
      <dsp:spPr>
        <a:xfrm rot="5400000">
          <a:off x="3904574" y="-2378869"/>
          <a:ext cx="619255" cy="7094622"/>
        </a:xfrm>
        <a:prstGeom prst="round2SameRect">
          <a:avLst/>
        </a:prstGeom>
        <a:solidFill>
          <a:schemeClr val="accent6">
            <a:lumMod val="40000"/>
            <a:lumOff val="60000"/>
            <a:alpha val="49000"/>
          </a:schemeClr>
        </a:solidFill>
        <a:ln w="635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7030A0"/>
              </a:solidFill>
            </a:rPr>
            <a:t>изготовление объектов, знакомящее с профессиональными компетенциями и практиками</a:t>
          </a:r>
          <a:endParaRPr lang="ru-RU" sz="1600" kern="1200" dirty="0">
            <a:solidFill>
              <a:srgbClr val="7030A0"/>
            </a:solidFill>
          </a:endParaRPr>
        </a:p>
      </dsp:txBody>
      <dsp:txXfrm rot="-5400000">
        <a:off x="666891" y="889044"/>
        <a:ext cx="7064392" cy="558795"/>
      </dsp:txXfrm>
    </dsp:sp>
    <dsp:sp modelId="{398729C5-0E43-40A9-B697-CC1C84011E4F}">
      <dsp:nvSpPr>
        <dsp:cNvPr id="0" name=""/>
        <dsp:cNvSpPr/>
      </dsp:nvSpPr>
      <dsp:spPr>
        <a:xfrm rot="5400000">
          <a:off x="-142905" y="1856952"/>
          <a:ext cx="952701" cy="666890"/>
        </a:xfrm>
        <a:prstGeom prst="chevron">
          <a:avLst/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 cap="flat" cmpd="sng" algn="ctr">
          <a:solidFill>
            <a:srgbClr val="00FF9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dirty="0">
            <a:latin typeface="Franklin Gothic Medium" pitchFamily="34" charset="0"/>
          </a:endParaRPr>
        </a:p>
      </dsp:txBody>
      <dsp:txXfrm rot="-5400000">
        <a:off x="1" y="2047491"/>
        <a:ext cx="666890" cy="285811"/>
      </dsp:txXfrm>
    </dsp:sp>
    <dsp:sp modelId="{EC8973CB-16D1-4E6A-A5F3-9A88230CE5DE}">
      <dsp:nvSpPr>
        <dsp:cNvPr id="0" name=""/>
        <dsp:cNvSpPr/>
      </dsp:nvSpPr>
      <dsp:spPr>
        <a:xfrm rot="5400000">
          <a:off x="3904574" y="-1523635"/>
          <a:ext cx="619255" cy="7094622"/>
        </a:xfrm>
        <a:prstGeom prst="round2SameRect">
          <a:avLst/>
        </a:prstGeom>
        <a:solidFill>
          <a:srgbClr val="92D050">
            <a:alpha val="33000"/>
          </a:srgbClr>
        </a:solidFill>
        <a:ln w="635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7030A0"/>
              </a:solidFill>
            </a:rPr>
            <a:t>приобретение практических умений и опыта, необходимых для разумной организации собственной жизни</a:t>
          </a:r>
          <a:endParaRPr lang="ru-RU" sz="1600" kern="1200" dirty="0">
            <a:solidFill>
              <a:srgbClr val="7030A0"/>
            </a:solidFill>
          </a:endParaRPr>
        </a:p>
      </dsp:txBody>
      <dsp:txXfrm rot="-5400000">
        <a:off x="666891" y="1744278"/>
        <a:ext cx="7064392" cy="558795"/>
      </dsp:txXfrm>
    </dsp:sp>
    <dsp:sp modelId="{FE1BB82C-1BFC-40E4-8EA2-6C9D57E0FAB0}">
      <dsp:nvSpPr>
        <dsp:cNvPr id="0" name=""/>
        <dsp:cNvSpPr/>
      </dsp:nvSpPr>
      <dsp:spPr>
        <a:xfrm rot="5400000">
          <a:off x="-142905" y="2712186"/>
          <a:ext cx="952701" cy="666890"/>
        </a:xfrm>
        <a:prstGeom prst="chevron">
          <a:avLst/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 cap="flat" cmpd="sng" algn="ctr">
          <a:solidFill>
            <a:srgbClr val="6699F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dirty="0">
            <a:latin typeface="Franklin Gothic Medium" pitchFamily="34" charset="0"/>
          </a:endParaRPr>
        </a:p>
      </dsp:txBody>
      <dsp:txXfrm rot="-5400000">
        <a:off x="1" y="2902725"/>
        <a:ext cx="666890" cy="285811"/>
      </dsp:txXfrm>
    </dsp:sp>
    <dsp:sp modelId="{9525BBCE-4E3A-41C5-8732-E3058DC878E3}">
      <dsp:nvSpPr>
        <dsp:cNvPr id="0" name=""/>
        <dsp:cNvSpPr/>
      </dsp:nvSpPr>
      <dsp:spPr>
        <a:xfrm rot="5400000">
          <a:off x="3904574" y="-668402"/>
          <a:ext cx="619255" cy="7094622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635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7030A0"/>
              </a:solidFill>
            </a:rPr>
            <a:t>формирование универсальных учебных действий: освоение проектной деятельности как способа преобразования реальности в соответствии с поставленной целью</a:t>
          </a:r>
          <a:r>
            <a:rPr lang="ru-RU" sz="1600" kern="1200" dirty="0" smtClean="0">
              <a:solidFill>
                <a:srgbClr val="7030A0"/>
              </a:solidFill>
            </a:rPr>
            <a:t> </a:t>
          </a:r>
          <a:endParaRPr lang="ru-RU" sz="1600" kern="1200" dirty="0">
            <a:solidFill>
              <a:srgbClr val="7030A0"/>
            </a:solidFill>
          </a:endParaRPr>
        </a:p>
      </dsp:txBody>
      <dsp:txXfrm rot="-5400000">
        <a:off x="666891" y="2599511"/>
        <a:ext cx="7064392" cy="558795"/>
      </dsp:txXfrm>
    </dsp:sp>
    <dsp:sp modelId="{373D5692-35E3-41E7-B954-C977CF464BA9}">
      <dsp:nvSpPr>
        <dsp:cNvPr id="0" name=""/>
        <dsp:cNvSpPr/>
      </dsp:nvSpPr>
      <dsp:spPr>
        <a:xfrm rot="5400000">
          <a:off x="-142905" y="3567420"/>
          <a:ext cx="952701" cy="666890"/>
        </a:xfrm>
        <a:prstGeom prst="chevron">
          <a:avLst/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3757959"/>
        <a:ext cx="666890" cy="285811"/>
      </dsp:txXfrm>
    </dsp:sp>
    <dsp:sp modelId="{CFEF466B-8210-4912-BBEF-8712323B5DDF}">
      <dsp:nvSpPr>
        <dsp:cNvPr id="0" name=""/>
        <dsp:cNvSpPr/>
      </dsp:nvSpPr>
      <dsp:spPr>
        <a:xfrm rot="5400000">
          <a:off x="3904574" y="186831"/>
          <a:ext cx="619255" cy="7094622"/>
        </a:xfrm>
        <a:prstGeom prst="round2SameRect">
          <a:avLst/>
        </a:prstGeom>
        <a:solidFill>
          <a:srgbClr val="CCFFFF">
            <a:alpha val="90000"/>
          </a:srgbClr>
        </a:solidFill>
        <a:ln w="635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7030A0"/>
              </a:solidFill>
            </a:rPr>
            <a:t>формирование ключевых компетентностей: информационной, коммуникативной, навыков командной работы и сотрудничества, инициативности</a:t>
          </a:r>
          <a:endParaRPr lang="ru-RU" sz="1600" b="1" kern="1200" dirty="0">
            <a:solidFill>
              <a:srgbClr val="7030A0"/>
            </a:solidFill>
          </a:endParaRPr>
        </a:p>
      </dsp:txBody>
      <dsp:txXfrm rot="-5400000">
        <a:off x="666891" y="3454744"/>
        <a:ext cx="7064392" cy="558795"/>
      </dsp:txXfrm>
    </dsp:sp>
    <dsp:sp modelId="{7F964A71-44EC-4B19-924E-6A28A615DA79}">
      <dsp:nvSpPr>
        <dsp:cNvPr id="0" name=""/>
        <dsp:cNvSpPr/>
      </dsp:nvSpPr>
      <dsp:spPr>
        <a:xfrm rot="5400000">
          <a:off x="-142905" y="4422653"/>
          <a:ext cx="952701" cy="666890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4613192"/>
        <a:ext cx="666890" cy="285811"/>
      </dsp:txXfrm>
    </dsp:sp>
    <dsp:sp modelId="{71F540B2-3B28-42F7-9CCC-BD766DCCD361}">
      <dsp:nvSpPr>
        <dsp:cNvPr id="0" name=""/>
        <dsp:cNvSpPr/>
      </dsp:nvSpPr>
      <dsp:spPr>
        <a:xfrm rot="5400000">
          <a:off x="3904574" y="1042065"/>
          <a:ext cx="619255" cy="7094622"/>
        </a:xfrm>
        <a:prstGeom prst="round2SameRect">
          <a:avLst/>
        </a:prstGeom>
        <a:solidFill>
          <a:schemeClr val="accent1">
            <a:alpha val="3100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7030A0"/>
              </a:solidFill>
            </a:rPr>
            <a:t>знакомство с гуманитарными и материальными технологиями в реальной экономике территории проживания обучающихся, с миром профессий и организацией рынков труда</a:t>
          </a:r>
          <a:endParaRPr lang="ru-RU" sz="1600" kern="1200" dirty="0">
            <a:solidFill>
              <a:srgbClr val="7030A0"/>
            </a:solidFill>
          </a:endParaRPr>
        </a:p>
      </dsp:txBody>
      <dsp:txXfrm rot="-5400000">
        <a:off x="666891" y="4309978"/>
        <a:ext cx="7064392" cy="5587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E9654-4365-40A4-B060-277356D9FD32}">
      <dsp:nvSpPr>
        <dsp:cNvPr id="0" name=""/>
        <dsp:cNvSpPr/>
      </dsp:nvSpPr>
      <dsp:spPr>
        <a:xfrm rot="5400000">
          <a:off x="-151450" y="155401"/>
          <a:ext cx="1009671" cy="70677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 cap="flat" cmpd="sng" algn="ctr">
          <a:solidFill>
            <a:srgbClr val="FFCC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dirty="0">
            <a:latin typeface="Franklin Gothic Medium" pitchFamily="34" charset="0"/>
          </a:endParaRPr>
        </a:p>
      </dsp:txBody>
      <dsp:txXfrm rot="-5400000">
        <a:off x="1" y="357335"/>
        <a:ext cx="706770" cy="302901"/>
      </dsp:txXfrm>
    </dsp:sp>
    <dsp:sp modelId="{3A7C0D5A-B206-45A4-85A9-ABF922098903}">
      <dsp:nvSpPr>
        <dsp:cNvPr id="0" name=""/>
        <dsp:cNvSpPr/>
      </dsp:nvSpPr>
      <dsp:spPr>
        <a:xfrm rot="5400000">
          <a:off x="3991179" y="-3280459"/>
          <a:ext cx="656286" cy="7225105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7030A0"/>
              </a:solidFill>
            </a:rPr>
            <a:t>Совершенствование нормативно-правового, методического, информационного и аналитического обеспечения апробации ПАОП ООО ОВЗ</a:t>
          </a:r>
          <a:endParaRPr lang="ru-RU" sz="1800" b="1" kern="1200" dirty="0">
            <a:solidFill>
              <a:srgbClr val="7030A0"/>
            </a:solidFill>
          </a:endParaRPr>
        </a:p>
      </dsp:txBody>
      <dsp:txXfrm rot="-5400000">
        <a:off x="706770" y="35987"/>
        <a:ext cx="7193068" cy="592212"/>
      </dsp:txXfrm>
    </dsp:sp>
    <dsp:sp modelId="{92B5E000-5F59-41C2-A088-E153368CC76C}">
      <dsp:nvSpPr>
        <dsp:cNvPr id="0" name=""/>
        <dsp:cNvSpPr/>
      </dsp:nvSpPr>
      <dsp:spPr>
        <a:xfrm rot="5400000">
          <a:off x="-151450" y="1047092"/>
          <a:ext cx="1009671" cy="706770"/>
        </a:xfrm>
        <a:prstGeom prst="chevron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 cap="flat" cmpd="sng" algn="ctr">
          <a:solidFill>
            <a:srgbClr val="99FF3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dirty="0">
            <a:latin typeface="Franklin Gothic Medium" pitchFamily="34" charset="0"/>
          </a:endParaRPr>
        </a:p>
      </dsp:txBody>
      <dsp:txXfrm rot="-5400000">
        <a:off x="1" y="1249026"/>
        <a:ext cx="706770" cy="302901"/>
      </dsp:txXfrm>
    </dsp:sp>
    <dsp:sp modelId="{9E883F8C-AB56-4AFA-BCDF-23ED202AB5CE}">
      <dsp:nvSpPr>
        <dsp:cNvPr id="0" name=""/>
        <dsp:cNvSpPr/>
      </dsp:nvSpPr>
      <dsp:spPr>
        <a:xfrm rot="5400000">
          <a:off x="3952958" y="-2402280"/>
          <a:ext cx="656286" cy="722510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7030A0"/>
              </a:solidFill>
            </a:rPr>
            <a:t>Повышение квалификации педагогических работников по вопросам апробации ПАОП  ООО ОВЗ</a:t>
          </a:r>
          <a:endParaRPr lang="ru-RU" sz="1800" b="1" kern="1200" dirty="0">
            <a:solidFill>
              <a:srgbClr val="7030A0"/>
            </a:solidFill>
          </a:endParaRPr>
        </a:p>
      </dsp:txBody>
      <dsp:txXfrm rot="-5400000">
        <a:off x="668549" y="914166"/>
        <a:ext cx="7193068" cy="592212"/>
      </dsp:txXfrm>
    </dsp:sp>
    <dsp:sp modelId="{398729C5-0E43-40A9-B697-CC1C84011E4F}">
      <dsp:nvSpPr>
        <dsp:cNvPr id="0" name=""/>
        <dsp:cNvSpPr/>
      </dsp:nvSpPr>
      <dsp:spPr>
        <a:xfrm rot="5400000">
          <a:off x="-151450" y="1938784"/>
          <a:ext cx="1009671" cy="706770"/>
        </a:xfrm>
        <a:prstGeom prst="chevr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 cap="flat" cmpd="sng" algn="ctr">
          <a:solidFill>
            <a:srgbClr val="00FF9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dirty="0">
            <a:latin typeface="Franklin Gothic Medium" pitchFamily="34" charset="0"/>
          </a:endParaRPr>
        </a:p>
      </dsp:txBody>
      <dsp:txXfrm rot="-5400000">
        <a:off x="1" y="2140718"/>
        <a:ext cx="706770" cy="302901"/>
      </dsp:txXfrm>
    </dsp:sp>
    <dsp:sp modelId="{EC8973CB-16D1-4E6A-A5F3-9A88230CE5DE}">
      <dsp:nvSpPr>
        <dsp:cNvPr id="0" name=""/>
        <dsp:cNvSpPr/>
      </dsp:nvSpPr>
      <dsp:spPr>
        <a:xfrm rot="5400000">
          <a:off x="3991179" y="-1497075"/>
          <a:ext cx="656286" cy="7225105"/>
        </a:xfrm>
        <a:prstGeom prst="round2SameRect">
          <a:avLst/>
        </a:prstGeom>
        <a:solidFill>
          <a:srgbClr val="79E2E7">
            <a:alpha val="89804"/>
          </a:srgb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7030A0"/>
              </a:solidFill>
            </a:rPr>
            <a:t>Участие в обучающих, методических мероприятиях по вопросам апробации ПАОП ООО ОВЗ</a:t>
          </a:r>
          <a:endParaRPr lang="ru-RU" sz="1800" b="1" kern="1200" dirty="0">
            <a:solidFill>
              <a:srgbClr val="7030A0"/>
            </a:solidFill>
          </a:endParaRPr>
        </a:p>
      </dsp:txBody>
      <dsp:txXfrm rot="-5400000">
        <a:off x="706770" y="1819371"/>
        <a:ext cx="7193068" cy="592212"/>
      </dsp:txXfrm>
    </dsp:sp>
    <dsp:sp modelId="{FE1BB82C-1BFC-40E4-8EA2-6C9D57E0FAB0}">
      <dsp:nvSpPr>
        <dsp:cNvPr id="0" name=""/>
        <dsp:cNvSpPr/>
      </dsp:nvSpPr>
      <dsp:spPr>
        <a:xfrm rot="5400000">
          <a:off x="-151450" y="2830475"/>
          <a:ext cx="1009671" cy="706770"/>
        </a:xfrm>
        <a:prstGeom prst="chevron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 cap="flat" cmpd="sng" algn="ctr">
          <a:solidFill>
            <a:srgbClr val="6699F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dirty="0">
            <a:latin typeface="Franklin Gothic Medium" pitchFamily="34" charset="0"/>
          </a:endParaRPr>
        </a:p>
      </dsp:txBody>
      <dsp:txXfrm rot="-5400000">
        <a:off x="1" y="3032409"/>
        <a:ext cx="706770" cy="302901"/>
      </dsp:txXfrm>
    </dsp:sp>
    <dsp:sp modelId="{9525BBCE-4E3A-41C5-8732-E3058DC878E3}">
      <dsp:nvSpPr>
        <dsp:cNvPr id="0" name=""/>
        <dsp:cNvSpPr/>
      </dsp:nvSpPr>
      <dsp:spPr>
        <a:xfrm rot="5400000">
          <a:off x="3991179" y="-638487"/>
          <a:ext cx="656286" cy="7225105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7030A0"/>
              </a:solidFill>
            </a:rPr>
            <a:t>Проведение</a:t>
          </a:r>
          <a:r>
            <a:rPr lang="ru-RU" sz="1800" b="1" kern="1200" baseline="0" dirty="0" smtClean="0">
              <a:solidFill>
                <a:srgbClr val="7030A0"/>
              </a:solidFill>
            </a:rPr>
            <a:t> педагогического совета по подведению промежуточных итогов апробации ПАОП ООО ОВЗ</a:t>
          </a:r>
          <a:endParaRPr lang="ru-RU" sz="1800" b="1" kern="1200" dirty="0">
            <a:solidFill>
              <a:srgbClr val="7030A0"/>
            </a:solidFill>
          </a:endParaRPr>
        </a:p>
      </dsp:txBody>
      <dsp:txXfrm rot="-5400000">
        <a:off x="706770" y="2677959"/>
        <a:ext cx="7193068" cy="592212"/>
      </dsp:txXfrm>
    </dsp:sp>
    <dsp:sp modelId="{52A5F779-DBFD-4538-967E-FA6D8954B33F}">
      <dsp:nvSpPr>
        <dsp:cNvPr id="0" name=""/>
        <dsp:cNvSpPr/>
      </dsp:nvSpPr>
      <dsp:spPr>
        <a:xfrm rot="5400000">
          <a:off x="-151450" y="3722167"/>
          <a:ext cx="1009671" cy="706770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endParaRPr lang="ru-RU" sz="1900" kern="1200" dirty="0"/>
        </a:p>
      </dsp:txBody>
      <dsp:txXfrm rot="-5400000">
        <a:off x="1" y="3924101"/>
        <a:ext cx="706770" cy="302901"/>
      </dsp:txXfrm>
    </dsp:sp>
    <dsp:sp modelId="{68B1397D-27DA-4279-B9F1-FD92E3C923B5}">
      <dsp:nvSpPr>
        <dsp:cNvPr id="0" name=""/>
        <dsp:cNvSpPr/>
      </dsp:nvSpPr>
      <dsp:spPr>
        <a:xfrm rot="5400000">
          <a:off x="3991179" y="286307"/>
          <a:ext cx="656286" cy="722510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7030A0"/>
              </a:solidFill>
            </a:rPr>
            <a:t>Планирование деятельности ФЭП по апробации ПАОП ООО </a:t>
          </a:r>
          <a:r>
            <a:rPr lang="ru-RU" sz="1800" b="1" kern="1200" dirty="0" smtClean="0">
              <a:solidFill>
                <a:srgbClr val="7030A0"/>
              </a:solidFill>
            </a:rPr>
            <a:t>ОВЗ на </a:t>
          </a:r>
          <a:r>
            <a:rPr lang="ru-RU" sz="1800" b="1" kern="1200" dirty="0" smtClean="0">
              <a:solidFill>
                <a:srgbClr val="7030A0"/>
              </a:solidFill>
            </a:rPr>
            <a:t>следующий учебный год</a:t>
          </a:r>
          <a:endParaRPr lang="ru-RU" sz="1800" b="1" kern="1200" dirty="0">
            <a:solidFill>
              <a:srgbClr val="7030A0"/>
            </a:solidFill>
          </a:endParaRPr>
        </a:p>
      </dsp:txBody>
      <dsp:txXfrm rot="-5400000">
        <a:off x="706770" y="3602754"/>
        <a:ext cx="7193068" cy="592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35"/>
          <a:stretch/>
        </p:blipFill>
        <p:spPr>
          <a:xfrm>
            <a:off x="0" y="0"/>
            <a:ext cx="4130260" cy="160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7.png"/><Relationship Id="rId9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на\Desktop\анализ\Маке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519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03947" y="2105748"/>
            <a:ext cx="8707825" cy="2687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Апробация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примерных адаптированных образовательных программ ООО для обучающихся с ОВЗ в КГБОУ ШИ 1.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0989" y="5196442"/>
            <a:ext cx="40423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ХРОМИНА Татьяна Владимировна, 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заместитель директора по УВР, КГБОУ ШИ 1</a:t>
            </a:r>
            <a:endParaRPr lang="ru-RU" sz="2000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3" descr="C:\Users\марина\Desktop\АВГУСТОВКА 2019 (материал к презентации)\hello_html_m6acc3e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8814">
            <a:off x="6349433" y="4402986"/>
            <a:ext cx="2486226" cy="203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1801" y="326571"/>
            <a:ext cx="5075518" cy="82912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</a:rPr>
              <a:t>ШКОЛЬНЫЙ КОНКУРС </a:t>
            </a:r>
          </a:p>
          <a:p>
            <a:pPr algn="ctr"/>
            <a:r>
              <a:rPr lang="ru-RU" sz="2400" b="1" dirty="0" smtClean="0">
                <a:solidFill>
                  <a:srgbClr val="0066FF"/>
                </a:solidFill>
              </a:rPr>
              <a:t>«ЛУЧШИЙ ПО ПРОФЕССИИ»</a:t>
            </a:r>
            <a:endParaRPr lang="ru-RU" sz="2400" dirty="0">
              <a:solidFill>
                <a:srgbClr val="0066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3657" cy="153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740">
            <a:off x="32793" y="4661725"/>
            <a:ext cx="2438400" cy="21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 descr="C:\Users\123\Desktop\к презентации\03-09-2019_10-22-21\20190416_144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52456">
            <a:off x="628650" y="1573213"/>
            <a:ext cx="3921222" cy="2211387"/>
          </a:xfrm>
          <a:prstGeom prst="rect">
            <a:avLst/>
          </a:prstGeom>
          <a:noFill/>
          <a:ln w="5715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25603" name="Picture 3" descr="C:\Users\123\Desktop\к презентации\03-09-2019_10-22-21\20190417_161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30439">
            <a:off x="4972050" y="1611313"/>
            <a:ext cx="3470831" cy="1957387"/>
          </a:xfrm>
          <a:prstGeom prst="rect">
            <a:avLst/>
          </a:prstGeom>
          <a:noFill/>
          <a:ln w="5715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25604" name="Picture 4" descr="C:\Users\123\Desktop\к презентации\03-09-2019_10-22-21\20190418_1018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3550" y="3973513"/>
            <a:ext cx="4033820" cy="2274887"/>
          </a:xfrm>
          <a:prstGeom prst="rect">
            <a:avLst/>
          </a:prstGeom>
          <a:noFill/>
          <a:ln w="5715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1479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3112" y="199571"/>
            <a:ext cx="5385547" cy="67000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</a:rPr>
              <a:t>ПЛАН ВНЕУРОЧНОЙ ДЕЯТЕЛЬНОСТИ ОСНОВНОГО ОБЩЕГО ОБРАЗОВАНИЯ</a:t>
            </a:r>
            <a:endParaRPr lang="ru-RU" sz="2400" dirty="0">
              <a:solidFill>
                <a:srgbClr val="0066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3657" cy="153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740">
            <a:off x="32793" y="4661725"/>
            <a:ext cx="2438400" cy="21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Содержимое 6" descr="Безымянный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97716" y="946522"/>
            <a:ext cx="4354285" cy="5803901"/>
          </a:xfrm>
          <a:ln w="73025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4" y="1873127"/>
            <a:ext cx="2496455" cy="31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3657" cy="153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740">
            <a:off x="32793" y="4661725"/>
            <a:ext cx="2438400" cy="21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Содержимое 6" descr="20190904_09484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1417308">
            <a:off x="2796146" y="4313669"/>
            <a:ext cx="4184650" cy="2504281"/>
          </a:xfrm>
          <a:ln w="47625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78" name="Picture 2" descr="C:\Users\123\Desktop\к презентации\03-09-2019_10-22-21\20190129_1536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8305">
            <a:off x="4978425" y="1863605"/>
            <a:ext cx="3574052" cy="2015599"/>
          </a:xfrm>
          <a:prstGeom prst="rect">
            <a:avLst/>
          </a:prstGeom>
          <a:noFill/>
          <a:ln w="47625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2235145" y="267873"/>
            <a:ext cx="5868894" cy="127064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Деятельность в рамках федеральной экспериментальной площадки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по апробации примерных адаптированных образовательных программ ООО для обучающихся с ОВЗ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Picture 2" descr="C:\Users\123\Desktop\к презентации\03-09-2019_10-22-21\20190129_1538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71242">
            <a:off x="753923" y="2027645"/>
            <a:ext cx="3735083" cy="2106413"/>
          </a:xfrm>
          <a:prstGeom prst="rect">
            <a:avLst/>
          </a:prstGeom>
          <a:noFill/>
          <a:ln w="50800">
            <a:solidFill>
              <a:srgbClr val="9966FF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66FF"/>
            </a:extrusionClr>
          </a:sp3d>
        </p:spPr>
      </p:pic>
    </p:spTree>
    <p:extLst>
      <p:ext uri="{BB962C8B-B14F-4D97-AF65-F5344CB8AC3E}">
        <p14:creationId xmlns:p14="http://schemas.microsoft.com/office/powerpoint/2010/main" val="1479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3200" y="199570"/>
            <a:ext cx="5868894" cy="127064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Деятельность в рамках федеральной экспериментальной площадки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по апробации примерных адаптированных образовательных программ ООО для обучающихся с ОВЗ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3657" cy="153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740">
            <a:off x="32793" y="4661725"/>
            <a:ext cx="2438400" cy="21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4" y="1898527"/>
            <a:ext cx="2955435" cy="31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906763"/>
              </p:ext>
            </p:extLst>
          </p:nvPr>
        </p:nvGraphicFramePr>
        <p:xfrm>
          <a:off x="583474" y="1738084"/>
          <a:ext cx="7931876" cy="4584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56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3200" y="199570"/>
            <a:ext cx="5868894" cy="127064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Деятельность в рамках федеральной экспериментальной площадки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по апробации примерных адаптированных образовательных программ ООО для обучающихся с ОВЗ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3657" cy="153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740">
            <a:off x="32793" y="4661725"/>
            <a:ext cx="2438400" cy="21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4" y="1898527"/>
            <a:ext cx="2955435" cy="31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92020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553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3200" y="199570"/>
            <a:ext cx="5868894" cy="127064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Деятельность в рамках федеральной экспериментальной площадки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по апробации примерных адаптированных образовательных программ ООО для обучающихся с ОВЗ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3657" cy="153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740">
            <a:off x="32793" y="4661725"/>
            <a:ext cx="2438400" cy="21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4" y="1898527"/>
            <a:ext cx="2955435" cy="31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33293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957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91806" y="267873"/>
            <a:ext cx="5868894" cy="127064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Специальные условия реализации АООП ООО глухих обучающихся (вариант 1.2)</a:t>
            </a:r>
            <a:endParaRPr lang="ru-RU" sz="2200" dirty="0" smtClean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3657" cy="153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740">
            <a:off x="32793" y="4661725"/>
            <a:ext cx="2438400" cy="21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4" y="1898527"/>
            <a:ext cx="2955435" cy="31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1776549" y="1898526"/>
            <a:ext cx="7283268" cy="447614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800" b="1" dirty="0">
                <a:solidFill>
                  <a:srgbClr val="7030A0"/>
                </a:solidFill>
              </a:rPr>
              <a:t>увеличение сроков освоения </a:t>
            </a:r>
            <a:r>
              <a:rPr lang="ru-RU" sz="1800" b="1" dirty="0" smtClean="0">
                <a:solidFill>
                  <a:srgbClr val="7030A0"/>
                </a:solidFill>
              </a:rPr>
              <a:t>образовательной программы на </a:t>
            </a:r>
            <a:r>
              <a:rPr lang="ru-RU" sz="1800" b="1" dirty="0">
                <a:solidFill>
                  <a:srgbClr val="7030A0"/>
                </a:solidFill>
              </a:rPr>
              <a:t>один год – шесть лет </a:t>
            </a:r>
            <a:r>
              <a:rPr lang="ru-RU" sz="1800" b="1" dirty="0" smtClean="0">
                <a:solidFill>
                  <a:srgbClr val="7030A0"/>
                </a:solidFill>
              </a:rPr>
              <a:t>обучения</a:t>
            </a:r>
            <a:endParaRPr lang="ru-RU" sz="1800" b="1" dirty="0">
              <a:solidFill>
                <a:srgbClr val="7030A0"/>
              </a:solidFill>
            </a:endParaRPr>
          </a:p>
          <a:p>
            <a:r>
              <a:rPr lang="ru-RU" sz="1800" b="1" dirty="0" smtClean="0">
                <a:solidFill>
                  <a:srgbClr val="7030A0"/>
                </a:solidFill>
              </a:rPr>
              <a:t>создание </a:t>
            </a:r>
            <a:r>
              <a:rPr lang="ru-RU" sz="1800" b="1" dirty="0">
                <a:solidFill>
                  <a:srgbClr val="7030A0"/>
                </a:solidFill>
              </a:rPr>
              <a:t>в образовательной организации слухоречевой среды </a:t>
            </a:r>
            <a:endParaRPr lang="ru-RU" sz="1800" b="1" dirty="0" smtClean="0">
              <a:solidFill>
                <a:srgbClr val="7030A0"/>
              </a:solidFill>
            </a:endParaRPr>
          </a:p>
          <a:p>
            <a:r>
              <a:rPr lang="ru-RU" sz="1800" b="1" dirty="0" smtClean="0">
                <a:solidFill>
                  <a:srgbClr val="7030A0"/>
                </a:solidFill>
              </a:rPr>
              <a:t>введение </a:t>
            </a:r>
            <a:r>
              <a:rPr lang="ru-RU" sz="1800" b="1" dirty="0">
                <a:solidFill>
                  <a:srgbClr val="7030A0"/>
                </a:solidFill>
              </a:rPr>
              <a:t>в учебный план специальных учебных предметов и обязательных специальных </a:t>
            </a:r>
            <a:r>
              <a:rPr lang="ru-RU" sz="1800" b="1" dirty="0" smtClean="0">
                <a:solidFill>
                  <a:srgbClr val="7030A0"/>
                </a:solidFill>
              </a:rPr>
              <a:t>занятий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внесение изменений в содержание учебных предметов с учетом обеспечения достижения обучающимися планируемых результатов основного общего образования</a:t>
            </a:r>
            <a:endParaRPr lang="ru-RU" sz="1800" b="1" dirty="0" smtClean="0">
              <a:solidFill>
                <a:srgbClr val="7030A0"/>
              </a:solidFill>
            </a:endParaRPr>
          </a:p>
          <a:p>
            <a:r>
              <a:rPr lang="ru-RU" sz="1800" b="1" dirty="0">
                <a:solidFill>
                  <a:srgbClr val="7030A0"/>
                </a:solidFill>
              </a:rPr>
              <a:t>обеспечение непрерывности образовательно-коррекционного </a:t>
            </a:r>
            <a:r>
              <a:rPr lang="ru-RU" sz="1800" b="1" dirty="0" smtClean="0">
                <a:solidFill>
                  <a:srgbClr val="7030A0"/>
                </a:solidFill>
              </a:rPr>
              <a:t>процесса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применение в образовательном процессе специальных (сурдопедагогических) методов и приёмов обучения</a:t>
            </a:r>
            <a:endParaRPr lang="ru-RU" sz="18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2100" y="1592945"/>
            <a:ext cx="2438400" cy="1023255"/>
          </a:xfrm>
          <a:prstGeom prst="roundRect">
            <a:avLst/>
          </a:prstGeom>
          <a:solidFill>
            <a:srgbClr val="CCCCFF"/>
          </a:solidFill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Пояснительная записка</a:t>
            </a:r>
            <a:endParaRPr lang="ru-RU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5400" y="1545772"/>
            <a:ext cx="2501900" cy="1057728"/>
          </a:xfrm>
          <a:prstGeom prst="roundRect">
            <a:avLst/>
          </a:prstGeom>
          <a:solidFill>
            <a:srgbClr val="FF0000">
              <a:alpha val="29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Особые образовательные потребности глухих обучающихся</a:t>
            </a:r>
            <a:endParaRPr lang="ru-RU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9000" y="3066144"/>
            <a:ext cx="7581900" cy="1315356"/>
          </a:xfrm>
          <a:prstGeom prst="roundRect">
            <a:avLst/>
          </a:prstGeom>
          <a:solidFill>
            <a:srgbClr val="CCCCFF">
              <a:alpha val="69804"/>
            </a:srgbClr>
          </a:solidFill>
          <a:ln w="5715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Планируемые результаты освоения обучающимися АООП ООО</a:t>
            </a:r>
            <a:endParaRPr lang="ru-RU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7556" y="4780644"/>
            <a:ext cx="2367644" cy="1127098"/>
          </a:xfrm>
          <a:prstGeom prst="roundRect">
            <a:avLst/>
          </a:prstGeom>
          <a:solidFill>
            <a:schemeClr val="tx1">
              <a:lumMod val="75000"/>
              <a:lumOff val="25000"/>
              <a:alpha val="14000"/>
            </a:schemeClr>
          </a:solidFill>
          <a:ln w="57150">
            <a:solidFill>
              <a:srgbClr val="6521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Личностные результаты</a:t>
            </a:r>
            <a:endParaRPr lang="ru-RU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8244" y="4695370"/>
            <a:ext cx="2382156" cy="1185477"/>
          </a:xfrm>
          <a:prstGeom prst="roundRect">
            <a:avLst/>
          </a:prstGeom>
          <a:solidFill>
            <a:srgbClr val="C00000">
              <a:alpha val="30000"/>
            </a:srgb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b="1" dirty="0" smtClean="0">
                <a:solidFill>
                  <a:schemeClr val="tx1"/>
                </a:solidFill>
              </a:rPr>
              <a:t> результаты</a:t>
            </a:r>
            <a:endParaRPr lang="ru-RU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90900" y="4724398"/>
            <a:ext cx="2552700" cy="1120590"/>
          </a:xfrm>
          <a:prstGeom prst="roundRect">
            <a:avLst/>
          </a:prstGeom>
          <a:solidFill>
            <a:srgbClr val="FFFF00">
              <a:alpha val="19000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Предметные результаты</a:t>
            </a:r>
            <a:endParaRPr lang="ru-RU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22599" y="1485901"/>
            <a:ext cx="3156857" cy="1397000"/>
          </a:xfrm>
          <a:prstGeom prst="roundRect">
            <a:avLst/>
          </a:prstGeom>
          <a:solidFill>
            <a:schemeClr val="accent6">
              <a:lumMod val="75000"/>
              <a:alpha val="29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Система оценки достижения планируемых результатов освоения АООП ООО глухих обучающихся</a:t>
            </a:r>
            <a:endParaRPr lang="ru-RU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134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748">
            <a:off x="-324543" y="5068863"/>
            <a:ext cx="2199877" cy="196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1765300" y="215900"/>
            <a:ext cx="4393453" cy="8890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ЦЕЛЕВОЙ РАЗДЕЛ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86" name="Shape 85"/>
          <p:cNvCxnSpPr>
            <a:endCxn id="9" idx="0"/>
          </p:cNvCxnSpPr>
          <p:nvPr/>
        </p:nvCxnSpPr>
        <p:spPr>
          <a:xfrm rot="5400000">
            <a:off x="7222223" y="4598759"/>
            <a:ext cx="361040" cy="2730"/>
          </a:xfrm>
          <a:prstGeom prst="bentConnector3">
            <a:avLst>
              <a:gd name="adj1" fmla="val 50000"/>
            </a:avLst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hape 86"/>
          <p:cNvCxnSpPr>
            <a:stCxn id="8" idx="2"/>
            <a:endCxn id="14" idx="0"/>
          </p:cNvCxnSpPr>
          <p:nvPr/>
        </p:nvCxnSpPr>
        <p:spPr>
          <a:xfrm rot="5400000">
            <a:off x="4502151" y="4546599"/>
            <a:ext cx="342898" cy="12700"/>
          </a:xfrm>
          <a:prstGeom prst="bentConnector3">
            <a:avLst>
              <a:gd name="adj1" fmla="val 50000"/>
            </a:avLst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Соединительная линия уступом 49"/>
          <p:cNvCxnSpPr/>
          <p:nvPr/>
        </p:nvCxnSpPr>
        <p:spPr>
          <a:xfrm rot="16200000" flipH="1">
            <a:off x="1749426" y="4562474"/>
            <a:ext cx="364670" cy="2722"/>
          </a:xfrm>
          <a:prstGeom prst="bentConnector3">
            <a:avLst>
              <a:gd name="adj1" fmla="val 50000"/>
            </a:avLst>
          </a:prstGeom>
          <a:ln w="571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40200" y="1300845"/>
            <a:ext cx="3213100" cy="1366155"/>
          </a:xfrm>
          <a:prstGeom prst="roundRect">
            <a:avLst/>
          </a:prstGeom>
          <a:solidFill>
            <a:srgbClr val="FFCCFF"/>
          </a:solidFill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Программа формирования универсальных учебных действий</a:t>
            </a:r>
            <a:endParaRPr lang="ru-RU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5670" y="1308207"/>
            <a:ext cx="2811930" cy="1337128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Программы учебных предметов на уровне основного общего образования</a:t>
            </a:r>
            <a:endParaRPr lang="ru-RU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90600" y="2913744"/>
            <a:ext cx="4051300" cy="1315356"/>
          </a:xfrm>
          <a:prstGeom prst="roundRect">
            <a:avLst/>
          </a:prstGeom>
          <a:solidFill>
            <a:srgbClr val="CC99FF">
              <a:alpha val="32000"/>
            </a:srgbClr>
          </a:solidFill>
          <a:ln w="5715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Программа духовно-нравственного развития глухих обучающихся</a:t>
            </a:r>
            <a:endParaRPr lang="ru-RU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6644" y="4479470"/>
            <a:ext cx="4172856" cy="803730"/>
          </a:xfrm>
          <a:prstGeom prst="roundRect">
            <a:avLst/>
          </a:prstGeom>
          <a:solidFill>
            <a:srgbClr val="FF0000">
              <a:alpha val="26000"/>
            </a:srgb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Программа коррекционной работы</a:t>
            </a:r>
            <a:endParaRPr lang="ru-RU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05400" y="4686298"/>
            <a:ext cx="3708400" cy="876302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Программа внеурочной деятельности</a:t>
            </a:r>
            <a:endParaRPr lang="ru-RU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64200" y="2921001"/>
            <a:ext cx="2984500" cy="1397000"/>
          </a:xfrm>
          <a:prstGeom prst="roundRect">
            <a:avLst/>
          </a:prstGeom>
          <a:solidFill>
            <a:schemeClr val="accent6">
              <a:lumMod val="75000"/>
              <a:alpha val="2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Программа формирования экологической культуры и здорового образа жизни</a:t>
            </a:r>
            <a:endParaRPr lang="ru-RU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134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748">
            <a:off x="-154214" y="5068864"/>
            <a:ext cx="2199877" cy="196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1866900" y="241300"/>
            <a:ext cx="4417359" cy="889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СОДЕРЖАТЕЛЬНЫЙ РАЗДЕЛ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39800" y="2832101"/>
            <a:ext cx="7772400" cy="754744"/>
          </a:xfrm>
          <a:prstGeom prst="roundRect">
            <a:avLst/>
          </a:prstGeom>
          <a:solidFill>
            <a:srgbClr val="CCCCFF"/>
          </a:solidFill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Условия реализации АООП ООО глухих обучающихся</a:t>
            </a:r>
            <a:endParaRPr lang="ru-RU" sz="16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3301" y="1418772"/>
            <a:ext cx="3187699" cy="930728"/>
          </a:xfrm>
          <a:prstGeom prst="roundRect">
            <a:avLst/>
          </a:prstGeom>
          <a:solidFill>
            <a:srgbClr val="FFCC99">
              <a:alpha val="88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Учебный план основного общего образования</a:t>
            </a:r>
            <a:endParaRPr lang="ru-RU" sz="16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63700" y="4259944"/>
            <a:ext cx="1592943" cy="2102756"/>
          </a:xfrm>
          <a:prstGeom prst="roundRect">
            <a:avLst/>
          </a:prstGeom>
          <a:solidFill>
            <a:srgbClr val="99CCFF">
              <a:alpha val="74000"/>
            </a:srgbClr>
          </a:solidFill>
          <a:ln w="5715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Материально-технические условия</a:t>
            </a:r>
            <a:endParaRPr lang="ru-RU" sz="16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09356" y="4272643"/>
            <a:ext cx="2342243" cy="2115457"/>
          </a:xfrm>
          <a:prstGeom prst="roundRect">
            <a:avLst/>
          </a:prstGeom>
          <a:solidFill>
            <a:srgbClr val="CC9900">
              <a:alpha val="51000"/>
            </a:srgbClr>
          </a:solidFill>
          <a:ln w="57150">
            <a:solidFill>
              <a:srgbClr val="6521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Информационно- методические условия</a:t>
            </a:r>
            <a:endParaRPr lang="ru-RU" sz="16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12644" y="4288970"/>
            <a:ext cx="1335314" cy="2073730"/>
          </a:xfrm>
          <a:prstGeom prst="roundRect">
            <a:avLst/>
          </a:prstGeom>
          <a:solidFill>
            <a:srgbClr val="FFFFCC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Кадровые условия</a:t>
            </a:r>
            <a:endParaRPr lang="ru-RU" sz="16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8" name="Кольцо 17"/>
          <p:cNvSpPr/>
          <p:nvPr/>
        </p:nvSpPr>
        <p:spPr>
          <a:xfrm>
            <a:off x="2755900" y="3586843"/>
            <a:ext cx="290286" cy="275771"/>
          </a:xfrm>
          <a:prstGeom prst="donut">
            <a:avLst/>
          </a:prstGeom>
          <a:noFill/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1" name="Кольцо 20"/>
          <p:cNvSpPr/>
          <p:nvPr/>
        </p:nvSpPr>
        <p:spPr>
          <a:xfrm>
            <a:off x="4383314" y="3563258"/>
            <a:ext cx="290286" cy="275771"/>
          </a:xfrm>
          <a:prstGeom prst="don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7004958" y="3603171"/>
            <a:ext cx="290286" cy="275771"/>
          </a:xfrm>
          <a:prstGeom prst="donu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cxnSp>
        <p:nvCxnSpPr>
          <p:cNvPr id="46" name="Shape 45"/>
          <p:cNvCxnSpPr>
            <a:stCxn id="22" idx="6"/>
          </p:cNvCxnSpPr>
          <p:nvPr/>
        </p:nvCxnSpPr>
        <p:spPr>
          <a:xfrm>
            <a:off x="7295244" y="3741057"/>
            <a:ext cx="486227" cy="533400"/>
          </a:xfrm>
          <a:prstGeom prst="bentConnector2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hape 47"/>
          <p:cNvCxnSpPr>
            <a:stCxn id="21" idx="6"/>
          </p:cNvCxnSpPr>
          <p:nvPr/>
        </p:nvCxnSpPr>
        <p:spPr>
          <a:xfrm>
            <a:off x="4673600" y="3701144"/>
            <a:ext cx="464457" cy="538842"/>
          </a:xfrm>
          <a:prstGeom prst="bentConnector2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>
            <a:stCxn id="18" idx="2"/>
          </p:cNvCxnSpPr>
          <p:nvPr/>
        </p:nvCxnSpPr>
        <p:spPr>
          <a:xfrm rot="10800000" flipV="1">
            <a:off x="2286002" y="3724729"/>
            <a:ext cx="469899" cy="529772"/>
          </a:xfrm>
          <a:prstGeom prst="bentConnector2">
            <a:avLst/>
          </a:prstGeom>
          <a:ln w="571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134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748">
            <a:off x="-154214" y="5068864"/>
            <a:ext cx="2199877" cy="196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2656434" y="272147"/>
            <a:ext cx="4498788" cy="889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ОРГАНИЗАЦИОННЫЙ РАЗДЕЛ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49900" y="1418772"/>
            <a:ext cx="3149600" cy="943428"/>
          </a:xfrm>
          <a:prstGeom prst="roundRect">
            <a:avLst/>
          </a:prstGeom>
          <a:solidFill>
            <a:srgbClr val="FFCC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План внеурочной деятельности</a:t>
            </a:r>
            <a:endParaRPr lang="ru-RU" sz="16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3200" y="199570"/>
            <a:ext cx="5868894" cy="127064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УЧЕБНЫЙ ПЛАН НА 2019-2020 УЧЕБНЫЙ ГОД ДЛЯ 5 А КЛАССА, РЕАЛИЗУЮЩЕГО АООП ООО ГЛУХИХ ОБУЧАЮЩИХСЯ (вариант 1.2.)</a:t>
            </a:r>
            <a:endParaRPr lang="ru-RU" sz="2200" dirty="0" smtClean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3657" cy="153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740">
            <a:off x="32793" y="4661725"/>
            <a:ext cx="2438400" cy="21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Содержимое 9" descr="Безымянный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86092" y="1559858"/>
            <a:ext cx="4191605" cy="4824301"/>
          </a:xfrm>
          <a:ln w="60325" cmpd="sng">
            <a:solidFill>
              <a:srgbClr val="9966FF"/>
            </a:solidFill>
          </a:ln>
          <a:scene3d>
            <a:camera prst="orthographicFront"/>
            <a:lightRig rig="threePt" dir="t"/>
          </a:scene3d>
          <a:sp3d extrusionH="190500" contourW="12700">
            <a:bevelT/>
            <a:bevelB/>
            <a:extrusionClr>
              <a:srgbClr val="9966FF"/>
            </a:extrusionClr>
            <a:contourClr>
              <a:srgbClr val="9966FF"/>
            </a:contour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4" y="1898527"/>
            <a:ext cx="2955435" cy="31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59372674"/>
              </p:ext>
            </p:extLst>
          </p:nvPr>
        </p:nvGraphicFramePr>
        <p:xfrm>
          <a:off x="1193800" y="1396999"/>
          <a:ext cx="7761513" cy="523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399" cy="13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543">
            <a:off x="-268487" y="5309354"/>
            <a:ext cx="1721008" cy="156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28326" y="0"/>
            <a:ext cx="5446059" cy="11796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Franklin Gothic Medium" pitchFamily="34" charset="0"/>
              </a:rPr>
              <a:t>ЗАДАЧИ НОВОЙ КОНЦЕПЦИИ ПРЕДМЕТНОЙ ОБЛАСТИ «ТЕХНОЛОГИЯ» </a:t>
            </a:r>
            <a:endParaRPr lang="ru-RU" sz="2400" b="1" dirty="0">
              <a:solidFill>
                <a:srgbClr val="0066FF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534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RePack by Diakov</cp:lastModifiedBy>
  <cp:revision>179</cp:revision>
  <dcterms:created xsi:type="dcterms:W3CDTF">2014-11-21T11:00:06Z</dcterms:created>
  <dcterms:modified xsi:type="dcterms:W3CDTF">2020-03-06T04:04:01Z</dcterms:modified>
</cp:coreProperties>
</file>